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omments/modernComment_12E_9807FAEE.xml" ContentType="application/vnd.ms-powerpoint.comments+xml"/>
  <Override PartName="/ppt/comments/modernComment_12C_4C04B200.xml" ContentType="application/vnd.ms-powerpoint.comments+xml"/>
  <Override PartName="/ppt/comments/modernComment_12D_7909B8C9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95" r:id="rId6"/>
    <p:sldId id="270" r:id="rId7"/>
    <p:sldId id="296" r:id="rId8"/>
    <p:sldId id="302" r:id="rId9"/>
    <p:sldId id="263" r:id="rId10"/>
    <p:sldId id="307" r:id="rId11"/>
    <p:sldId id="298" r:id="rId12"/>
    <p:sldId id="300" r:id="rId13"/>
    <p:sldId id="301" r:id="rId14"/>
    <p:sldId id="268" r:id="rId15"/>
    <p:sldId id="280" r:id="rId16"/>
    <p:sldId id="303" r:id="rId17"/>
    <p:sldId id="311" r:id="rId18"/>
    <p:sldId id="308" r:id="rId19"/>
    <p:sldId id="309" r:id="rId20"/>
    <p:sldId id="312" r:id="rId21"/>
  </p:sldIdLst>
  <p:sldSz cx="20104100" cy="11309350"/>
  <p:notesSz cx="20104100" cy="113093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310F98D-C582-38C9-B2E7-481E7865A9B6}" name="Martina Durajová" initials="MD" userId="Martina Durajová" providerId="None"/>
  <p188:author id="{8C0F04BF-28B9-6819-4D63-4C21A8C05F1D}" name="Leni Lvovská" initials="LL" userId="S::15916@muni.cz::03b3bce3-038f-4b5e-a4e2-8202d6fa8e0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ss Hunter" initials="RH" lastIdx="4" clrIdx="0"/>
  <p:cmAuthor id="2" name="Libuše Vodová" initials="LV" lastIdx="1" clrIdx="1"/>
  <p:cmAuthor id="3" name="Martina Jančová" initials="MJ" lastIdx="1" clrIdx="2"/>
  <p:cmAuthor id="4" name="hp" initials="h" lastIdx="14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002B"/>
    <a:srgbClr val="FFFFFF"/>
    <a:srgbClr val="919191"/>
    <a:srgbClr val="CACACA"/>
    <a:srgbClr val="E1E1E1"/>
    <a:srgbClr val="0E0EFF"/>
    <a:srgbClr val="EBF3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79C826-88CE-4FAC-8E9B-9AA092ABDD3F}" v="27" dt="2022-12-15T09:40:51.16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>
      <p:cViewPr varScale="1">
        <p:scale>
          <a:sx n="38" d="100"/>
          <a:sy n="38" d="100"/>
        </p:scale>
        <p:origin x="76" y="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ni Lvovská" userId="S::15916@muni.cz::03b3bce3-038f-4b5e-a4e2-8202d6fa8e0f" providerId="AD" clId="Web-{9D79C826-88CE-4FAC-8E9B-9AA092ABDD3F}"/>
    <pc:docChg chg="mod modSld">
      <pc:chgData name="Leni Lvovská" userId="S::15916@muni.cz::03b3bce3-038f-4b5e-a4e2-8202d6fa8e0f" providerId="AD" clId="Web-{9D79C826-88CE-4FAC-8E9B-9AA092ABDD3F}" dt="2022-12-15T09:40:51.163" v="20"/>
      <pc:docMkLst>
        <pc:docMk/>
      </pc:docMkLst>
      <pc:sldChg chg="addCm modCm">
        <pc:chgData name="Leni Lvovská" userId="S::15916@muni.cz::03b3bce3-038f-4b5e-a4e2-8202d6fa8e0f" providerId="AD" clId="Web-{9D79C826-88CE-4FAC-8E9B-9AA092ABDD3F}" dt="2022-12-15T09:39:52.974" v="18"/>
        <pc:sldMkLst>
          <pc:docMk/>
          <pc:sldMk cId="671881040" sldId="298"/>
        </pc:sldMkLst>
      </pc:sldChg>
      <pc:sldChg chg="addCm">
        <pc:chgData name="Leni Lvovská" userId="S::15916@muni.cz::03b3bce3-038f-4b5e-a4e2-8202d6fa8e0f" providerId="AD" clId="Web-{9D79C826-88CE-4FAC-8E9B-9AA092ABDD3F}" dt="2022-12-15T09:38:17.018" v="16"/>
        <pc:sldMkLst>
          <pc:docMk/>
          <pc:sldMk cId="1275376128" sldId="300"/>
        </pc:sldMkLst>
      </pc:sldChg>
      <pc:sldChg chg="addCm">
        <pc:chgData name="Leni Lvovská" userId="S::15916@muni.cz::03b3bce3-038f-4b5e-a4e2-8202d6fa8e0f" providerId="AD" clId="Web-{9D79C826-88CE-4FAC-8E9B-9AA092ABDD3F}" dt="2022-12-15T09:40:51.163" v="20"/>
        <pc:sldMkLst>
          <pc:docMk/>
          <pc:sldMk cId="2030680265" sldId="301"/>
        </pc:sldMkLst>
      </pc:sldChg>
      <pc:sldChg chg="modSp addCm delCm">
        <pc:chgData name="Leni Lvovská" userId="S::15916@muni.cz::03b3bce3-038f-4b5e-a4e2-8202d6fa8e0f" providerId="AD" clId="Web-{9D79C826-88CE-4FAC-8E9B-9AA092ABDD3F}" dt="2022-12-15T09:35:38.342" v="14"/>
        <pc:sldMkLst>
          <pc:docMk/>
          <pc:sldMk cId="2550659822" sldId="302"/>
        </pc:sldMkLst>
        <pc:spChg chg="mod">
          <ac:chgData name="Leni Lvovská" userId="S::15916@muni.cz::03b3bce3-038f-4b5e-a4e2-8202d6fa8e0f" providerId="AD" clId="Web-{9D79C826-88CE-4FAC-8E9B-9AA092ABDD3F}" dt="2022-12-15T09:34:37.012" v="11" actId="20577"/>
          <ac:spMkLst>
            <pc:docMk/>
            <pc:sldMk cId="2550659822" sldId="302"/>
            <ac:spMk id="52" creationId="{71227D70-A8A3-3961-C654-14651E7EFB4D}"/>
          </ac:spMkLst>
        </pc:spChg>
      </pc:sldChg>
    </pc:docChg>
  </pc:docChgLst>
</pc:chgInfo>
</file>

<file path=ppt/comments/modernComment_12C_4C04B20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D00EE1C-BFE5-4260-ADAD-7B5F24468EE0}" authorId="{8C0F04BF-28B9-6819-4D63-4C21A8C05F1D}" status="resolved" created="2022-12-15T09:37:18.595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275376128" sldId="300"/>
      <ac:spMk id="293" creationId="{BB483821-240B-42DA-95E3-C8671002B69A}"/>
      <ac:txMk cp="37" len="7">
        <ac:context len="68" hash="1618649368"/>
      </ac:txMk>
    </ac:txMkLst>
    <p188:pos x="1468792" y="1858128"/>
    <p188:txBody>
      <a:bodyPr/>
      <a:lstStyle/>
      <a:p>
        <a:r>
          <a:rPr lang="cs-CZ"/>
          <a:t>hranami uvnitř tělesa:</a:t>
        </a:r>
      </a:p>
    </p188:txBody>
  </p188:cm>
  <p188:cm id="{7C977C02-3159-4B1B-8288-A4B3DE72FE57}" authorId="{8C0F04BF-28B9-6819-4D63-4C21A8C05F1D}" status="resolved" created="2022-12-15T09:38:17.018" complete="100000">
    <pc:sldMkLst xmlns:pc="http://schemas.microsoft.com/office/powerpoint/2013/main/command">
      <pc:docMk/>
      <pc:sldMk cId="1275376128" sldId="300"/>
    </pc:sldMkLst>
    <p188:txBody>
      <a:bodyPr/>
      <a:lstStyle/>
      <a:p>
        <a:r>
          <a:rPr lang="cs-CZ"/>
          <a:t>Zůstalo tam BOTOM</a:t>
        </a:r>
      </a:p>
    </p188:txBody>
  </p188:cm>
</p188:cmLst>
</file>

<file path=ppt/comments/modernComment_12D_7909B8C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065C93F-F19A-4271-935F-6B0995C90962}" authorId="{8C0F04BF-28B9-6819-4D63-4C21A8C05F1D}" status="resolved" created="2022-12-15T09:40:28.991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030680265" sldId="301"/>
      <ac:spMk id="293" creationId="{BB483821-240B-42DA-95E3-C8671002B69A}"/>
      <ac:txMk cp="44" len="7">
        <ac:context len="72" hash="2340949119"/>
      </ac:txMk>
    </ac:txMkLst>
    <p188:pos x="4314578" y="1445211"/>
    <p188:txBody>
      <a:bodyPr/>
      <a:lstStyle/>
      <a:p>
        <a:r>
          <a:rPr lang="cs-CZ"/>
          <a:t>hranami uvnitř tělesa:</a:t>
        </a:r>
      </a:p>
    </p188:txBody>
  </p188:cm>
  <p188:cm id="{DA25E0B2-5B21-47B7-9B7E-E06051403C85}" authorId="{8C0F04BF-28B9-6819-4D63-4C21A8C05F1D}" status="resolved" created="2022-12-15T09:40:51.163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030680265" sldId="301"/>
      <ac:spMk id="4" creationId="{13E09B09-5492-807B-0333-C7631E0269D5}"/>
      <ac:txMk cp="0" len="6">
        <ac:context len="13" hash="724646438"/>
      </ac:txMk>
    </ac:txMkLst>
    <p188:pos x="1445842" y="596436"/>
    <p188:txBody>
      <a:bodyPr/>
      <a:lstStyle/>
      <a:p>
        <a:r>
          <a:rPr lang="cs-CZ"/>
          <a:t>Zůstalo opět TOP...</a:t>
        </a:r>
      </a:p>
    </p188:txBody>
  </p188:cm>
</p188:cmLst>
</file>

<file path=ppt/comments/modernComment_12E_9807FAE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C13C667-6167-4DFB-94D7-B3B3CE52D905}" authorId="{8C0F04BF-28B9-6819-4D63-4C21A8C05F1D}" status="resolved" created="2022-12-15T09:34:50.560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550659822" sldId="302"/>
      <ac:spMk id="52" creationId="{71227D70-A8A3-3961-C654-14651E7EFB4D}"/>
      <ac:txMk cp="13">
        <ac:context len="58" hash="1364577955"/>
      </ac:txMk>
    </ac:txMkLst>
    <p188:pos x="1675341" y="1169932"/>
    <p188:txBody>
      <a:bodyPr/>
      <a:lstStyle/>
      <a:p>
        <a:r>
          <a:rPr lang="cs-CZ"/>
          <a:t>Rovinný </a:t>
        </a:r>
      </a:p>
    </p188:txBody>
  </p188:cm>
  <p188:cm id="{F5F3B765-5038-42E1-84AE-927D55C7BB8D}" authorId="{8C0F04BF-28B9-6819-4D63-4C21A8C05F1D}" status="resolved" created="2022-12-15T09:35:38.342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550659822" sldId="302"/>
      <ac:spMk id="53" creationId="{89FCA7C3-F78F-F794-8FAC-5ECA8FC7EF3D}"/>
      <ac:txMk cp="6">
        <ac:context len="70" hash="2516086920"/>
      </ac:txMk>
    </ac:txMkLst>
    <p188:pos x="3121184" y="1582850"/>
    <p188:txBody>
      <a:bodyPr/>
      <a:lstStyle/>
      <a:p>
        <a:r>
          <a:rPr lang="cs-CZ"/>
          <a:t>Úsečka, na níž se stýkají dvě stěny</a:t>
        </a:r>
      </a:p>
    </p188:txBody>
  </p188:cm>
</p188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text 7">
            <a:extLst>
              <a:ext uri="{FF2B5EF4-FFF2-40B4-BE49-F238E27FC236}">
                <a16:creationId xmlns:a16="http://schemas.microsoft.com/office/drawing/2014/main" id="{BA59C3D4-28A2-462C-A556-44F65C3AD1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60650" y="625475"/>
            <a:ext cx="11963400" cy="533400"/>
          </a:xfrm>
          <a:prstGeom prst="rect">
            <a:avLst/>
          </a:prstGeom>
        </p:spPr>
        <p:txBody>
          <a:bodyPr/>
          <a:lstStyle>
            <a:lvl1pPr>
              <a:defRPr sz="3200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 err="1"/>
              <a:t>Add</a:t>
            </a:r>
            <a:r>
              <a:rPr lang="cs-CZ" dirty="0"/>
              <a:t> </a:t>
            </a:r>
            <a:r>
              <a:rPr lang="cs-CZ" dirty="0" err="1"/>
              <a:t>header</a:t>
            </a:r>
            <a:endParaRPr lang="cs-CZ" dirty="0"/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D20DD0FD-4EFA-4519-98F6-4F61E90210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60650" y="1006475"/>
            <a:ext cx="13944600" cy="1066800"/>
          </a:xfrm>
          <a:prstGeom prst="rect">
            <a:avLst/>
          </a:prstGeom>
        </p:spPr>
        <p:txBody>
          <a:bodyPr/>
          <a:lstStyle>
            <a:lvl1pPr>
              <a:defRPr sz="7400" b="1" cap="all" baseline="0">
                <a:solidFill>
                  <a:srgbClr val="E4002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 err="1"/>
              <a:t>Add</a:t>
            </a:r>
            <a:r>
              <a:rPr lang="cs-CZ" dirty="0"/>
              <a:t> </a:t>
            </a:r>
            <a:r>
              <a:rPr lang="cs-CZ" dirty="0" err="1"/>
              <a:t>header</a:t>
            </a:r>
            <a:endParaRPr lang="cs-CZ" dirty="0"/>
          </a:p>
        </p:txBody>
      </p:sp>
      <p:sp>
        <p:nvSpPr>
          <p:cNvPr id="13" name="Zástupný symbol obrázku 12">
            <a:extLst>
              <a:ext uri="{FF2B5EF4-FFF2-40B4-BE49-F238E27FC236}">
                <a16:creationId xmlns:a16="http://schemas.microsoft.com/office/drawing/2014/main" id="{E93B7AD7-9A4C-462A-A6FB-018831D3EEC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660650" y="2454275"/>
            <a:ext cx="14325600" cy="82296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/>
            </a:lvl1pPr>
          </a:lstStyle>
          <a:p>
            <a:r>
              <a:rPr lang="cs-CZ"/>
              <a:t>Add </a:t>
            </a:r>
            <a:r>
              <a:rPr lang="cs-CZ" err="1"/>
              <a:t>picture</a:t>
            </a:r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text 7">
            <a:extLst>
              <a:ext uri="{FF2B5EF4-FFF2-40B4-BE49-F238E27FC236}">
                <a16:creationId xmlns:a16="http://schemas.microsoft.com/office/drawing/2014/main" id="{BF24BC63-0D1A-4D33-807A-1AF91116B35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60650" y="625475"/>
            <a:ext cx="11963400" cy="533400"/>
          </a:xfrm>
          <a:prstGeom prst="rect">
            <a:avLst/>
          </a:prstGeom>
        </p:spPr>
        <p:txBody>
          <a:bodyPr/>
          <a:lstStyle>
            <a:lvl1pPr>
              <a:defRPr sz="3200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 err="1"/>
              <a:t>Add</a:t>
            </a:r>
            <a:r>
              <a:rPr lang="cs-CZ" dirty="0"/>
              <a:t> </a:t>
            </a:r>
            <a:r>
              <a:rPr lang="cs-CZ" dirty="0" err="1"/>
              <a:t>header</a:t>
            </a:r>
            <a:endParaRPr lang="cs-CZ" dirty="0"/>
          </a:p>
        </p:txBody>
      </p:sp>
      <p:sp>
        <p:nvSpPr>
          <p:cNvPr id="9" name="Zástupný text 10">
            <a:extLst>
              <a:ext uri="{FF2B5EF4-FFF2-40B4-BE49-F238E27FC236}">
                <a16:creationId xmlns:a16="http://schemas.microsoft.com/office/drawing/2014/main" id="{202CF926-D09F-4CFE-9202-BA057A8BEA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60650" y="1006475"/>
            <a:ext cx="13944600" cy="1066800"/>
          </a:xfrm>
          <a:prstGeom prst="rect">
            <a:avLst/>
          </a:prstGeom>
        </p:spPr>
        <p:txBody>
          <a:bodyPr/>
          <a:lstStyle>
            <a:lvl1pPr>
              <a:defRPr sz="7400" b="1" cap="all" baseline="0">
                <a:solidFill>
                  <a:srgbClr val="E4002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 err="1"/>
              <a:t>Add</a:t>
            </a:r>
            <a:r>
              <a:rPr lang="cs-CZ" dirty="0"/>
              <a:t> </a:t>
            </a:r>
            <a:r>
              <a:rPr lang="cs-CZ" dirty="0" err="1"/>
              <a:t>header</a:t>
            </a:r>
            <a:endParaRPr lang="cs-CZ" dirty="0"/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ADE8037E-DB7E-40C1-BD93-2620B2874D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60650" y="2454275"/>
            <a:ext cx="13944600" cy="762000"/>
          </a:xfrm>
          <a:prstGeom prst="rect">
            <a:avLst/>
          </a:prstGeom>
        </p:spPr>
        <p:txBody>
          <a:bodyPr/>
          <a:lstStyle>
            <a:lvl1pPr>
              <a:defRPr sz="4400" b="1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/>
              <a:t>Add </a:t>
            </a:r>
            <a:r>
              <a:rPr lang="cs-CZ" dirty="0" err="1"/>
              <a:t>subheader</a:t>
            </a:r>
            <a:endParaRPr lang="cs-CZ" dirty="0"/>
          </a:p>
        </p:txBody>
      </p:sp>
      <p:sp>
        <p:nvSpPr>
          <p:cNvPr id="13" name="Zástupný text 12">
            <a:extLst>
              <a:ext uri="{FF2B5EF4-FFF2-40B4-BE49-F238E27FC236}">
                <a16:creationId xmlns:a16="http://schemas.microsoft.com/office/drawing/2014/main" id="{1416E00B-864D-4AF2-B3D5-9B930CE4CE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60650" y="3597275"/>
            <a:ext cx="13944600" cy="57912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/>
              <a:t>Add text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+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text 7">
            <a:extLst>
              <a:ext uri="{FF2B5EF4-FFF2-40B4-BE49-F238E27FC236}">
                <a16:creationId xmlns:a16="http://schemas.microsoft.com/office/drawing/2014/main" id="{CDF02E22-3454-461E-9074-BC6F0DABBB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60650" y="625475"/>
            <a:ext cx="11963400" cy="533400"/>
          </a:xfrm>
          <a:prstGeom prst="rect">
            <a:avLst/>
          </a:prstGeom>
        </p:spPr>
        <p:txBody>
          <a:bodyPr/>
          <a:lstStyle>
            <a:lvl1pPr>
              <a:defRPr sz="3200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 err="1"/>
              <a:t>Add</a:t>
            </a:r>
            <a:r>
              <a:rPr lang="cs-CZ" dirty="0"/>
              <a:t> </a:t>
            </a:r>
            <a:r>
              <a:rPr lang="cs-CZ" dirty="0" err="1"/>
              <a:t>header</a:t>
            </a:r>
            <a:endParaRPr lang="cs-CZ" dirty="0"/>
          </a:p>
        </p:txBody>
      </p:sp>
      <p:sp>
        <p:nvSpPr>
          <p:cNvPr id="9" name="Zástupný text 10">
            <a:extLst>
              <a:ext uri="{FF2B5EF4-FFF2-40B4-BE49-F238E27FC236}">
                <a16:creationId xmlns:a16="http://schemas.microsoft.com/office/drawing/2014/main" id="{1F91EA32-5F16-4829-A12F-06E0D3A042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60650" y="1006475"/>
            <a:ext cx="13944600" cy="1066800"/>
          </a:xfrm>
          <a:prstGeom prst="rect">
            <a:avLst/>
          </a:prstGeom>
        </p:spPr>
        <p:txBody>
          <a:bodyPr/>
          <a:lstStyle>
            <a:lvl1pPr>
              <a:defRPr sz="7400" b="1" cap="all" baseline="0">
                <a:solidFill>
                  <a:srgbClr val="E4002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 err="1"/>
              <a:t>Add</a:t>
            </a:r>
            <a:r>
              <a:rPr lang="cs-CZ" dirty="0"/>
              <a:t> </a:t>
            </a:r>
            <a:r>
              <a:rPr lang="cs-CZ" dirty="0" err="1"/>
              <a:t>header</a:t>
            </a:r>
            <a:endParaRPr lang="cs-CZ" dirty="0"/>
          </a:p>
        </p:txBody>
      </p:sp>
      <p:sp>
        <p:nvSpPr>
          <p:cNvPr id="10" name="Zástupný text 10">
            <a:extLst>
              <a:ext uri="{FF2B5EF4-FFF2-40B4-BE49-F238E27FC236}">
                <a16:creationId xmlns:a16="http://schemas.microsoft.com/office/drawing/2014/main" id="{91F5B639-8BF5-4419-8FCE-7626859999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60650" y="2454275"/>
            <a:ext cx="13944600" cy="762000"/>
          </a:xfrm>
          <a:prstGeom prst="rect">
            <a:avLst/>
          </a:prstGeom>
        </p:spPr>
        <p:txBody>
          <a:bodyPr/>
          <a:lstStyle>
            <a:lvl1pPr>
              <a:defRPr sz="4400" b="1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/>
              <a:t>Add </a:t>
            </a:r>
            <a:r>
              <a:rPr lang="cs-CZ" dirty="0" err="1"/>
              <a:t>subheader</a:t>
            </a:r>
            <a:endParaRPr lang="cs-CZ" dirty="0"/>
          </a:p>
        </p:txBody>
      </p:sp>
      <p:sp>
        <p:nvSpPr>
          <p:cNvPr id="12" name="Zástupný symbol obrázku 11">
            <a:extLst>
              <a:ext uri="{FF2B5EF4-FFF2-40B4-BE49-F238E27FC236}">
                <a16:creationId xmlns:a16="http://schemas.microsoft.com/office/drawing/2014/main" id="{BD846885-6004-4DFF-8A8A-AFE48052B31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660650" y="3444875"/>
            <a:ext cx="11125200" cy="54102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/>
            </a:lvl1pPr>
          </a:lstStyle>
          <a:p>
            <a:r>
              <a:rPr lang="cs-CZ"/>
              <a:t>Add </a:t>
            </a:r>
            <a:r>
              <a:rPr lang="cs-CZ" err="1"/>
              <a:t>picture</a:t>
            </a:r>
            <a:endParaRPr lang="cs-CZ"/>
          </a:p>
        </p:txBody>
      </p:sp>
      <p:sp>
        <p:nvSpPr>
          <p:cNvPr id="14" name="Zástupný text 13">
            <a:extLst>
              <a:ext uri="{FF2B5EF4-FFF2-40B4-BE49-F238E27FC236}">
                <a16:creationId xmlns:a16="http://schemas.microsoft.com/office/drawing/2014/main" id="{62BA275A-6C30-4579-8EB0-47314BCF23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090650" y="3444875"/>
            <a:ext cx="5486400" cy="7239000"/>
          </a:xfrm>
          <a:prstGeom prst="rect">
            <a:avLst/>
          </a:prstGeom>
        </p:spPr>
        <p:txBody>
          <a:bodyPr/>
          <a:lstStyle>
            <a:lvl1pPr marL="457200" indent="-457200">
              <a:buClr>
                <a:srgbClr val="E4002B"/>
              </a:buClr>
              <a:buFont typeface="Symbol" panose="05050102010706020507" pitchFamily="18" charset="2"/>
              <a:buChar char="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/>
              <a:t>Add </a:t>
            </a:r>
            <a:r>
              <a:rPr lang="cs-CZ" dirty="0" err="1"/>
              <a:t>bullet</a:t>
            </a:r>
            <a:r>
              <a:rPr lang="cs-CZ" dirty="0"/>
              <a:t> list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F675E92D-E1E6-4BB5-9652-F045076AB8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117" y="9159185"/>
            <a:ext cx="1524000" cy="1524000"/>
          </a:xfrm>
          <a:prstGeom prst="rect">
            <a:avLst/>
          </a:prstGeom>
        </p:spPr>
      </p:pic>
      <p:sp>
        <p:nvSpPr>
          <p:cNvPr id="18" name="Zástupný text 17">
            <a:extLst>
              <a:ext uri="{FF2B5EF4-FFF2-40B4-BE49-F238E27FC236}">
                <a16:creationId xmlns:a16="http://schemas.microsoft.com/office/drawing/2014/main" id="{6D91DA81-3E78-4BD8-8683-FA31444357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9450" y="9159875"/>
            <a:ext cx="9296400" cy="1524000"/>
          </a:xfrm>
          <a:prstGeom prst="rect">
            <a:avLst/>
          </a:prstGeom>
        </p:spPr>
        <p:txBody>
          <a:bodyPr/>
          <a:lstStyle>
            <a:lvl1pPr>
              <a:defRPr sz="2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/>
              <a:t>Add </a:t>
            </a:r>
            <a:r>
              <a:rPr lang="cs-CZ" dirty="0" err="1"/>
              <a:t>questions</a:t>
            </a:r>
            <a:endParaRPr lang="cs-CZ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7">
            <a:extLst>
              <a:ext uri="{FF2B5EF4-FFF2-40B4-BE49-F238E27FC236}">
                <a16:creationId xmlns:a16="http://schemas.microsoft.com/office/drawing/2014/main" id="{28CF6B05-B3BE-474E-AD5F-739F37D6DD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60650" y="625475"/>
            <a:ext cx="11963400" cy="533400"/>
          </a:xfrm>
          <a:prstGeom prst="rect">
            <a:avLst/>
          </a:prstGeom>
        </p:spPr>
        <p:txBody>
          <a:bodyPr/>
          <a:lstStyle>
            <a:lvl1pPr>
              <a:defRPr sz="3200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 err="1"/>
              <a:t>Add</a:t>
            </a:r>
            <a:r>
              <a:rPr lang="cs-CZ" dirty="0"/>
              <a:t> </a:t>
            </a:r>
            <a:r>
              <a:rPr lang="cs-CZ" dirty="0" err="1"/>
              <a:t>header</a:t>
            </a:r>
            <a:endParaRPr lang="cs-CZ" dirty="0"/>
          </a:p>
        </p:txBody>
      </p:sp>
      <p:sp>
        <p:nvSpPr>
          <p:cNvPr id="7" name="Zástupný text 10">
            <a:extLst>
              <a:ext uri="{FF2B5EF4-FFF2-40B4-BE49-F238E27FC236}">
                <a16:creationId xmlns:a16="http://schemas.microsoft.com/office/drawing/2014/main" id="{0CC00C58-8C8A-4C19-A23B-7AA3C4D114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60650" y="1006475"/>
            <a:ext cx="13944600" cy="1066800"/>
          </a:xfrm>
          <a:prstGeom prst="rect">
            <a:avLst/>
          </a:prstGeom>
        </p:spPr>
        <p:txBody>
          <a:bodyPr/>
          <a:lstStyle>
            <a:lvl1pPr>
              <a:defRPr sz="7400" b="1" cap="all" baseline="0">
                <a:solidFill>
                  <a:srgbClr val="E4002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 err="1"/>
              <a:t>Add</a:t>
            </a:r>
            <a:r>
              <a:rPr lang="cs-CZ" dirty="0"/>
              <a:t> </a:t>
            </a:r>
            <a:r>
              <a:rPr lang="cs-CZ" dirty="0" err="1"/>
              <a:t>header</a:t>
            </a:r>
            <a:endParaRPr lang="cs-CZ" dirty="0"/>
          </a:p>
        </p:txBody>
      </p:sp>
      <p:sp>
        <p:nvSpPr>
          <p:cNvPr id="8" name="Zástupný text 10">
            <a:extLst>
              <a:ext uri="{FF2B5EF4-FFF2-40B4-BE49-F238E27FC236}">
                <a16:creationId xmlns:a16="http://schemas.microsoft.com/office/drawing/2014/main" id="{C49C82B5-CAAC-4001-95F4-7CD8EDE3688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60650" y="2454275"/>
            <a:ext cx="13944600" cy="762000"/>
          </a:xfrm>
          <a:prstGeom prst="rect">
            <a:avLst/>
          </a:prstGeom>
        </p:spPr>
        <p:txBody>
          <a:bodyPr/>
          <a:lstStyle>
            <a:lvl1pPr>
              <a:defRPr sz="4400" b="1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/>
              <a:t>Add </a:t>
            </a:r>
            <a:r>
              <a:rPr lang="cs-CZ" dirty="0" err="1"/>
              <a:t>subheader</a:t>
            </a:r>
            <a:endParaRPr lang="cs-CZ" dirty="0"/>
          </a:p>
        </p:txBody>
      </p:sp>
      <p:sp>
        <p:nvSpPr>
          <p:cNvPr id="9" name="Zástupný text 12">
            <a:extLst>
              <a:ext uri="{FF2B5EF4-FFF2-40B4-BE49-F238E27FC236}">
                <a16:creationId xmlns:a16="http://schemas.microsoft.com/office/drawing/2014/main" id="{48BA0E60-1129-4DEF-B87D-AC6F9D58F9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60650" y="3597275"/>
            <a:ext cx="13944600" cy="457200"/>
          </a:xfrm>
          <a:prstGeom prst="rect">
            <a:avLst/>
          </a:prstGeom>
        </p:spPr>
        <p:txBody>
          <a:bodyPr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/>
              <a:t>Add text</a:t>
            </a:r>
          </a:p>
        </p:txBody>
      </p:sp>
      <p:sp>
        <p:nvSpPr>
          <p:cNvPr id="11" name="Zástupný symbol obrázku 10">
            <a:extLst>
              <a:ext uri="{FF2B5EF4-FFF2-40B4-BE49-F238E27FC236}">
                <a16:creationId xmlns:a16="http://schemas.microsoft.com/office/drawing/2014/main" id="{5F5EB90A-B3D7-46D0-8F1E-C5C2545E3B0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660650" y="4435475"/>
            <a:ext cx="13944600" cy="58674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/>
            </a:lvl1pPr>
          </a:lstStyle>
          <a:p>
            <a:r>
              <a:rPr lang="cs-CZ"/>
              <a:t>Add </a:t>
            </a:r>
            <a:r>
              <a:rPr lang="cs-CZ" err="1"/>
              <a:t>picture</a:t>
            </a:r>
            <a:endParaRPr lang="cs-CZ"/>
          </a:p>
        </p:txBody>
      </p:sp>
      <p:sp>
        <p:nvSpPr>
          <p:cNvPr id="13" name="Zástupný text 12">
            <a:extLst>
              <a:ext uri="{FF2B5EF4-FFF2-40B4-BE49-F238E27FC236}">
                <a16:creationId xmlns:a16="http://schemas.microsoft.com/office/drawing/2014/main" id="{2F6BF015-8D84-4029-B65E-9A7F4B61223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60650" y="10379075"/>
            <a:ext cx="13944600" cy="304800"/>
          </a:xfrm>
          <a:prstGeom prst="rect">
            <a:avLst/>
          </a:prstGeom>
        </p:spPr>
        <p:txBody>
          <a:bodyPr/>
          <a:lstStyle>
            <a:lvl1pPr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/>
              <a:t>Add </a:t>
            </a:r>
            <a:r>
              <a:rPr lang="cs-CZ" dirty="0" err="1"/>
              <a:t>description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picture</a:t>
            </a:r>
            <a:r>
              <a:rPr lang="cs-CZ" dirty="0"/>
              <a:t> </a:t>
            </a:r>
            <a:r>
              <a:rPr lang="cs-CZ" dirty="0" err="1"/>
              <a:t>above</a:t>
            </a:r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text 7">
            <a:extLst>
              <a:ext uri="{FF2B5EF4-FFF2-40B4-BE49-F238E27FC236}">
                <a16:creationId xmlns:a16="http://schemas.microsoft.com/office/drawing/2014/main" id="{1A4D7A32-9864-4423-BEF9-2A78FD701C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60650" y="625475"/>
            <a:ext cx="11963400" cy="533400"/>
          </a:xfrm>
          <a:prstGeom prst="rect">
            <a:avLst/>
          </a:prstGeom>
        </p:spPr>
        <p:txBody>
          <a:bodyPr/>
          <a:lstStyle>
            <a:lvl1pPr>
              <a:defRPr sz="3200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 err="1"/>
              <a:t>Add</a:t>
            </a:r>
            <a:r>
              <a:rPr lang="cs-CZ" dirty="0"/>
              <a:t> </a:t>
            </a:r>
            <a:r>
              <a:rPr lang="cs-CZ" dirty="0" err="1"/>
              <a:t>header</a:t>
            </a:r>
            <a:endParaRPr lang="cs-CZ" dirty="0"/>
          </a:p>
        </p:txBody>
      </p:sp>
      <p:sp>
        <p:nvSpPr>
          <p:cNvPr id="6" name="Zástupný text 10">
            <a:extLst>
              <a:ext uri="{FF2B5EF4-FFF2-40B4-BE49-F238E27FC236}">
                <a16:creationId xmlns:a16="http://schemas.microsoft.com/office/drawing/2014/main" id="{EF321271-4F90-4147-82AD-6A5068A499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60650" y="1006475"/>
            <a:ext cx="13944600" cy="1066800"/>
          </a:xfrm>
          <a:prstGeom prst="rect">
            <a:avLst/>
          </a:prstGeom>
        </p:spPr>
        <p:txBody>
          <a:bodyPr/>
          <a:lstStyle>
            <a:lvl1pPr>
              <a:defRPr sz="7400" b="1" cap="all" baseline="0">
                <a:solidFill>
                  <a:srgbClr val="E4002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 err="1"/>
              <a:t>Add</a:t>
            </a:r>
            <a:r>
              <a:rPr lang="cs-CZ" dirty="0"/>
              <a:t> </a:t>
            </a:r>
            <a:r>
              <a:rPr lang="cs-CZ" dirty="0" err="1"/>
              <a:t>header</a:t>
            </a:r>
            <a:endParaRPr lang="cs-CZ" dirty="0"/>
          </a:p>
        </p:txBody>
      </p:sp>
      <p:sp>
        <p:nvSpPr>
          <p:cNvPr id="7" name="Zástupný text 13">
            <a:extLst>
              <a:ext uri="{FF2B5EF4-FFF2-40B4-BE49-F238E27FC236}">
                <a16:creationId xmlns:a16="http://schemas.microsoft.com/office/drawing/2014/main" id="{A66CC053-D818-422D-ADFE-F2D500C894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090650" y="3444875"/>
            <a:ext cx="5486400" cy="7239000"/>
          </a:xfrm>
          <a:prstGeom prst="rect">
            <a:avLst/>
          </a:prstGeom>
        </p:spPr>
        <p:txBody>
          <a:bodyPr/>
          <a:lstStyle>
            <a:lvl1pPr marL="457200" indent="-457200">
              <a:buClr>
                <a:srgbClr val="E4002B"/>
              </a:buClr>
              <a:buFont typeface="Symbol" panose="05050102010706020507" pitchFamily="18" charset="2"/>
              <a:buChar char="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/>
              <a:t>Add </a:t>
            </a:r>
            <a:r>
              <a:rPr lang="cs-CZ" dirty="0" err="1"/>
              <a:t>bullet</a:t>
            </a:r>
            <a:r>
              <a:rPr lang="cs-CZ" dirty="0"/>
              <a:t> list</a:t>
            </a:r>
          </a:p>
        </p:txBody>
      </p:sp>
      <p:sp>
        <p:nvSpPr>
          <p:cNvPr id="8" name="Zástupný text 10">
            <a:extLst>
              <a:ext uri="{FF2B5EF4-FFF2-40B4-BE49-F238E27FC236}">
                <a16:creationId xmlns:a16="http://schemas.microsoft.com/office/drawing/2014/main" id="{AAFD631A-CF29-4B7C-BFC3-7647FFB38F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60650" y="2454275"/>
            <a:ext cx="13944600" cy="762000"/>
          </a:xfrm>
          <a:prstGeom prst="rect">
            <a:avLst/>
          </a:prstGeom>
        </p:spPr>
        <p:txBody>
          <a:bodyPr/>
          <a:lstStyle>
            <a:lvl1pPr>
              <a:defRPr sz="4400" b="1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/>
              <a:t>Add </a:t>
            </a:r>
            <a:r>
              <a:rPr lang="cs-CZ" dirty="0" err="1"/>
              <a:t>subheader</a:t>
            </a:r>
            <a:endParaRPr lang="cs-CZ" dirty="0"/>
          </a:p>
        </p:txBody>
      </p:sp>
      <p:sp>
        <p:nvSpPr>
          <p:cNvPr id="10" name="Zástupný symbol obrázku 9">
            <a:extLst>
              <a:ext uri="{FF2B5EF4-FFF2-40B4-BE49-F238E27FC236}">
                <a16:creationId xmlns:a16="http://schemas.microsoft.com/office/drawing/2014/main" id="{DDF92717-DD3A-4AB7-A147-C45963B0E2C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660650" y="3444875"/>
            <a:ext cx="11125200" cy="7239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/>
          <a:lstStyle>
            <a:lvl1pPr>
              <a:defRPr/>
            </a:lvl1pPr>
          </a:lstStyle>
          <a:p>
            <a:r>
              <a:rPr lang="cs-CZ"/>
              <a:t>Add </a:t>
            </a:r>
            <a:r>
              <a:rPr lang="cs-CZ" err="1"/>
              <a:t>picture</a:t>
            </a:r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8">
            <a:extLst>
              <a:ext uri="{FF2B5EF4-FFF2-40B4-BE49-F238E27FC236}">
                <a16:creationId xmlns:a16="http://schemas.microsoft.com/office/drawing/2014/main" id="{38E5AF48-4622-474D-A58E-5970D4F20667}"/>
              </a:ext>
            </a:extLst>
          </p:cNvPr>
          <p:cNvSpPr/>
          <p:nvPr userDrawn="1"/>
        </p:nvSpPr>
        <p:spPr>
          <a:xfrm>
            <a:off x="2387362" y="2145788"/>
            <a:ext cx="17088485" cy="0"/>
          </a:xfrm>
          <a:custGeom>
            <a:avLst/>
            <a:gdLst/>
            <a:ahLst/>
            <a:cxnLst/>
            <a:rect l="l" t="t" r="r" b="b"/>
            <a:pathLst>
              <a:path w="17088485">
                <a:moveTo>
                  <a:pt x="0" y="0"/>
                </a:moveTo>
                <a:lnTo>
                  <a:pt x="17088484" y="0"/>
                </a:lnTo>
              </a:path>
            </a:pathLst>
          </a:custGeom>
          <a:ln w="1219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5C47F8F2-3222-4D39-BA0D-89F65C5EF945}"/>
              </a:ext>
            </a:extLst>
          </p:cNvPr>
          <p:cNvSpPr/>
          <p:nvPr userDrawn="1"/>
        </p:nvSpPr>
        <p:spPr>
          <a:xfrm>
            <a:off x="2384889" y="628253"/>
            <a:ext cx="0" cy="10052050"/>
          </a:xfrm>
          <a:custGeom>
            <a:avLst/>
            <a:gdLst/>
            <a:ahLst/>
            <a:cxnLst/>
            <a:rect l="l" t="t" r="r" b="b"/>
            <a:pathLst>
              <a:path h="10052050">
                <a:moveTo>
                  <a:pt x="0" y="10052049"/>
                </a:moveTo>
                <a:lnTo>
                  <a:pt x="0" y="0"/>
                </a:lnTo>
              </a:path>
            </a:pathLst>
          </a:custGeom>
          <a:ln w="1219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F7C86F46-96A2-4217-8293-F7A30A5CE862}"/>
              </a:ext>
            </a:extLst>
          </p:cNvPr>
          <p:cNvSpPr txBox="1"/>
          <p:nvPr userDrawn="1"/>
        </p:nvSpPr>
        <p:spPr>
          <a:xfrm>
            <a:off x="19118829" y="547206"/>
            <a:ext cx="36766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fld id="{CB4F5DA2-7337-42C2-BC03-B2CA9AAECAE4}" type="slidenum">
              <a:rPr lang="cs-CZ" sz="1950" spc="-15" smtClean="0">
                <a:latin typeface="Arial"/>
                <a:cs typeface="Arial"/>
              </a:rPr>
              <a:t>‹#›</a:t>
            </a:fld>
            <a:endParaRPr sz="1950">
              <a:latin typeface="Arial"/>
              <a:cs typeface="Arial"/>
            </a:endParaRPr>
          </a:p>
        </p:txBody>
      </p:sp>
      <p:sp>
        <p:nvSpPr>
          <p:cNvPr id="11" name="object 21">
            <a:extLst>
              <a:ext uri="{FF2B5EF4-FFF2-40B4-BE49-F238E27FC236}">
                <a16:creationId xmlns:a16="http://schemas.microsoft.com/office/drawing/2014/main" id="{8A2F2A74-977B-470F-92E5-694AE7578DCB}"/>
              </a:ext>
            </a:extLst>
          </p:cNvPr>
          <p:cNvSpPr txBox="1"/>
          <p:nvPr userDrawn="1"/>
        </p:nvSpPr>
        <p:spPr>
          <a:xfrm>
            <a:off x="2062415" y="8111821"/>
            <a:ext cx="218008" cy="25812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735"/>
              </a:lnSpc>
            </a:pPr>
            <a:r>
              <a:rPr sz="1450" spc="25" dirty="0">
                <a:latin typeface="Arial"/>
                <a:cs typeface="Arial"/>
              </a:rPr>
              <a:t>© </a:t>
            </a:r>
            <a:r>
              <a:rPr sz="1450" dirty="0">
                <a:latin typeface="Arial"/>
                <a:cs typeface="Arial"/>
              </a:rPr>
              <a:t>20</a:t>
            </a:r>
            <a:r>
              <a:rPr lang="cs-CZ" sz="1450" dirty="0">
                <a:latin typeface="Arial"/>
                <a:cs typeface="Arial"/>
              </a:rPr>
              <a:t>23</a:t>
            </a:r>
            <a:r>
              <a:rPr sz="1450" dirty="0">
                <a:latin typeface="Arial"/>
                <a:cs typeface="Arial"/>
              </a:rPr>
              <a:t> </a:t>
            </a:r>
            <a:r>
              <a:rPr sz="1450" spc="20" dirty="0">
                <a:latin typeface="Arial"/>
                <a:cs typeface="Arial"/>
              </a:rPr>
              <a:t>Y </a:t>
            </a:r>
            <a:r>
              <a:rPr sz="1450" dirty="0">
                <a:latin typeface="Arial"/>
                <a:cs typeface="Arial"/>
              </a:rPr>
              <a:t>Soft </a:t>
            </a:r>
            <a:r>
              <a:rPr sz="1450" spc="-5" dirty="0">
                <a:latin typeface="Arial"/>
                <a:cs typeface="Arial"/>
              </a:rPr>
              <a:t>Corporation,</a:t>
            </a:r>
            <a:r>
              <a:rPr sz="1450" spc="-235" dirty="0">
                <a:latin typeface="Arial"/>
                <a:cs typeface="Arial"/>
              </a:rPr>
              <a:t> </a:t>
            </a:r>
            <a:r>
              <a:rPr sz="1450" spc="-10" dirty="0" err="1">
                <a:latin typeface="Arial"/>
                <a:cs typeface="Arial"/>
              </a:rPr>
              <a:t>a.s.</a:t>
            </a:r>
            <a:endParaRPr sz="1450" dirty="0">
              <a:latin typeface="Arial"/>
              <a:cs typeface="Arial"/>
            </a:endParaRPr>
          </a:p>
        </p:txBody>
      </p:sp>
      <p:pic>
        <p:nvPicPr>
          <p:cNvPr id="7" name="Obrázek 11">
            <a:extLst>
              <a:ext uri="{FF2B5EF4-FFF2-40B4-BE49-F238E27FC236}">
                <a16:creationId xmlns:a16="http://schemas.microsoft.com/office/drawing/2014/main" id="{A0A9BD3E-DB0E-440F-8C89-C86E486DE4F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0799" y="642369"/>
            <a:ext cx="1551616" cy="698442"/>
          </a:xfrm>
          <a:prstGeom prst="rect">
            <a:avLst/>
          </a:prstGeom>
        </p:spPr>
      </p:pic>
      <p:pic>
        <p:nvPicPr>
          <p:cNvPr id="13" name="Picture 12" descr="Shape&#10;&#10;Description automatically generated with medium confidence">
            <a:extLst>
              <a:ext uri="{FF2B5EF4-FFF2-40B4-BE49-F238E27FC236}">
                <a16:creationId xmlns:a16="http://schemas.microsoft.com/office/drawing/2014/main" id="{C9780553-D0E4-4A21-9EAD-939D17F6DC0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62" y="1463103"/>
            <a:ext cx="2021458" cy="953649"/>
          </a:xfrm>
          <a:prstGeom prst="rect">
            <a:avLst/>
          </a:prstGeom>
        </p:spPr>
      </p:pic>
      <p:pic>
        <p:nvPicPr>
          <p:cNvPr id="14" name="Picture 13" descr="Shape&#10;&#10;Description automatically generated with low confidence">
            <a:extLst>
              <a:ext uri="{FF2B5EF4-FFF2-40B4-BE49-F238E27FC236}">
                <a16:creationId xmlns:a16="http://schemas.microsoft.com/office/drawing/2014/main" id="{FFF43AA9-DF52-4EBA-AE08-7C6654E66B4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99" y="2630339"/>
            <a:ext cx="718641" cy="71864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microsoft.com/office/2018/10/relationships/comments" Target="../comments/modernComment_12D_7909B8C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2E_9807FAEE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microsoft.com/office/2018/10/relationships/comments" Target="../comments/modernComment_12C_4C04B20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0CF2A08F-C423-4294-823E-B4FF55FFD9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60650" y="1006475"/>
            <a:ext cx="13944600" cy="1066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5200" b="1" err="1"/>
              <a:t>PlatÓnSKÁ</a:t>
            </a:r>
            <a:r>
              <a:rPr lang="en-GB" sz="5200" b="1"/>
              <a:t> a </a:t>
            </a:r>
            <a:r>
              <a:rPr lang="en-GB" sz="5200" b="1" err="1"/>
              <a:t>ArchimÉdOVSKÁ</a:t>
            </a:r>
            <a:r>
              <a:rPr lang="en-GB" sz="5200" b="1"/>
              <a:t> TĚLESA</a:t>
            </a:r>
          </a:p>
        </p:txBody>
      </p:sp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46B75A6D-9965-AF17-0E4B-8A8412E8F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162" y="2454275"/>
            <a:ext cx="11756575" cy="822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613107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0452639-55A3-46F3-7F82-00B8F1EB07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249532" y="2614225"/>
            <a:ext cx="13623539" cy="7975447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A9C5D-D145-4F27-BAF6-99F51EC24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60650" y="1006475"/>
            <a:ext cx="13944600" cy="772820"/>
          </a:xfrm>
        </p:spPr>
        <p:txBody>
          <a:bodyPr/>
          <a:lstStyle/>
          <a:p>
            <a:r>
              <a:rPr lang="en-GB" dirty="0" err="1"/>
              <a:t>dvacetistěn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1812337-2E17-4B2C-A9C1-D3D4D0B15C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77287" y="2614225"/>
            <a:ext cx="9826598" cy="772820"/>
          </a:xfrm>
        </p:spPr>
        <p:txBody>
          <a:bodyPr lIns="91440" tIns="45720" rIns="91440" bIns="45720" anchor="t"/>
          <a:lstStyle/>
          <a:p>
            <a:r>
              <a:rPr lang="en-GB" b="1" dirty="0" err="1">
                <a:solidFill>
                  <a:srgbClr val="E4002B"/>
                </a:solidFill>
              </a:rPr>
              <a:t>Úhly</a:t>
            </a:r>
            <a:r>
              <a:rPr lang="en-GB" b="1" dirty="0">
                <a:solidFill>
                  <a:srgbClr val="E4002B"/>
                </a:solidFill>
              </a:rPr>
              <a:t> </a:t>
            </a:r>
            <a:r>
              <a:rPr lang="en-GB" b="1" dirty="0" err="1">
                <a:solidFill>
                  <a:srgbClr val="E4002B"/>
                </a:solidFill>
              </a:rPr>
              <a:t>ve</a:t>
            </a:r>
            <a:r>
              <a:rPr lang="en-GB" b="1" dirty="0">
                <a:solidFill>
                  <a:srgbClr val="E4002B"/>
                </a:solidFill>
              </a:rPr>
              <a:t> </a:t>
            </a:r>
            <a:r>
              <a:rPr lang="en-GB" b="1" dirty="0" err="1">
                <a:solidFill>
                  <a:srgbClr val="E4002B"/>
                </a:solidFill>
              </a:rPr>
              <a:t>dvacetistěnu</a:t>
            </a:r>
            <a:endParaRPr lang="en-GB" dirty="0"/>
          </a:p>
          <a:p>
            <a:r>
              <a:rPr lang="en-GB" dirty="0"/>
              <a:t> </a:t>
            </a:r>
          </a:p>
        </p:txBody>
      </p:sp>
      <p:sp>
        <p:nvSpPr>
          <p:cNvPr id="15" name="Zástupný text 1">
            <a:extLst>
              <a:ext uri="{FF2B5EF4-FFF2-40B4-BE49-F238E27FC236}">
                <a16:creationId xmlns:a16="http://schemas.microsoft.com/office/drawing/2014/main" id="{C41D6254-1A52-4E51-B2FE-F4CE3A7FCF7F}"/>
              </a:ext>
            </a:extLst>
          </p:cNvPr>
          <p:cNvSpPr txBox="1">
            <a:spLocks/>
          </p:cNvSpPr>
          <p:nvPr/>
        </p:nvSpPr>
        <p:spPr>
          <a:xfrm>
            <a:off x="2660650" y="646627"/>
            <a:ext cx="11963400" cy="533400"/>
          </a:xfrm>
          <a:prstGeom prst="rect">
            <a:avLst/>
          </a:prstGeom>
        </p:spPr>
        <p:txBody>
          <a:bodyPr/>
          <a:lstStyle>
            <a:lvl1pPr marL="0" eaLnBrk="1" hangingPunct="1">
              <a:defRPr sz="3200" cap="all" baseline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E4002B"/>
                </a:solidFill>
              </a:rPr>
              <a:t>5 </a:t>
            </a:r>
            <a:r>
              <a:rPr lang="en-GB" b="1" dirty="0" err="1">
                <a:solidFill>
                  <a:srgbClr val="E4002B"/>
                </a:solidFill>
              </a:rPr>
              <a:t>PlatÓnSKÝCH</a:t>
            </a:r>
            <a:r>
              <a:rPr lang="en-GB" b="1" dirty="0">
                <a:solidFill>
                  <a:srgbClr val="E4002B"/>
                </a:solidFill>
              </a:rPr>
              <a:t> TĚLES</a:t>
            </a:r>
          </a:p>
          <a:p>
            <a:endParaRPr lang="en-GB" b="1" dirty="0">
              <a:solidFill>
                <a:srgbClr val="E4002B"/>
              </a:solidFill>
            </a:endParaRPr>
          </a:p>
        </p:txBody>
      </p:sp>
      <p:sp>
        <p:nvSpPr>
          <p:cNvPr id="293" name="TextBox 292">
            <a:extLst>
              <a:ext uri="{FF2B5EF4-FFF2-40B4-BE49-F238E27FC236}">
                <a16:creationId xmlns:a16="http://schemas.microsoft.com/office/drawing/2014/main" id="{BB483821-240B-42DA-95E3-C8671002B69A}"/>
              </a:ext>
            </a:extLst>
          </p:cNvPr>
          <p:cNvSpPr txBox="1"/>
          <p:nvPr/>
        </p:nvSpPr>
        <p:spPr>
          <a:xfrm>
            <a:off x="2682668" y="3502314"/>
            <a:ext cx="477709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Úhel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uvnitř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stěn</a:t>
            </a:r>
            <a:r>
              <a:rPr lang="cs-CZ" sz="28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: 138</a:t>
            </a:r>
            <a:r>
              <a:rPr lang="cs-CZ" sz="28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19°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Úhel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mezi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dvěma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hranami</a:t>
            </a:r>
            <a:r>
              <a:rPr 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uvnitř tělesa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: 108°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AC9D38-69E0-D242-74EE-A0ECCC449D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3972" y="8471628"/>
            <a:ext cx="2746365" cy="23798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5BB47C4-815D-EFD3-6266-53486A811A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7287" y="5688086"/>
            <a:ext cx="3010250" cy="2448272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13E09B09-5492-807B-0333-C7631E0269D5}"/>
              </a:ext>
            </a:extLst>
          </p:cNvPr>
          <p:cNvSpPr txBox="1"/>
          <p:nvPr/>
        </p:nvSpPr>
        <p:spPr>
          <a:xfrm>
            <a:off x="17210750" y="9250843"/>
            <a:ext cx="1698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  <a:t>POHLED SHORA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5AC437DA-DC57-1E7E-599E-5760F8C9210D}"/>
              </a:ext>
            </a:extLst>
          </p:cNvPr>
          <p:cNvSpPr txBox="1"/>
          <p:nvPr/>
        </p:nvSpPr>
        <p:spPr>
          <a:xfrm>
            <a:off x="14748318" y="2553952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  <a:t>BOČNÍ POHLED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BD2128-8AFF-D269-0967-7ED410379E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232691" y="9022328"/>
            <a:ext cx="838200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68026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A9C5D-D145-4F27-BAF6-99F51EC24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>
                <a:solidFill>
                  <a:srgbClr val="E4002B"/>
                </a:solidFill>
              </a:rPr>
              <a:t>je </a:t>
            </a:r>
            <a:r>
              <a:rPr lang="en-GB" dirty="0" err="1">
                <a:solidFill>
                  <a:srgbClr val="E4002B"/>
                </a:solidFill>
              </a:rPr>
              <a:t>čas</a:t>
            </a:r>
            <a:r>
              <a:rPr lang="en-GB" dirty="0">
                <a:solidFill>
                  <a:srgbClr val="E4002B"/>
                </a:solidFill>
              </a:rPr>
              <a:t> </a:t>
            </a:r>
            <a:r>
              <a:rPr lang="en-GB" dirty="0" err="1">
                <a:solidFill>
                  <a:srgbClr val="E4002B"/>
                </a:solidFill>
              </a:rPr>
              <a:t>na</a:t>
            </a:r>
            <a:r>
              <a:rPr lang="en-GB" dirty="0">
                <a:solidFill>
                  <a:srgbClr val="E4002B"/>
                </a:solidFill>
              </a:rPr>
              <a:t> </a:t>
            </a:r>
            <a:r>
              <a:rPr lang="en-GB" dirty="0" err="1">
                <a:solidFill>
                  <a:srgbClr val="E4002B"/>
                </a:solidFill>
              </a:rPr>
              <a:t>úkol</a:t>
            </a:r>
            <a:r>
              <a:rPr lang="en-GB" dirty="0">
                <a:solidFill>
                  <a:srgbClr val="E4002B"/>
                </a:solidFill>
              </a:rPr>
              <a:t>!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54720A-88A9-4567-A0A3-9AA36C1519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err="1"/>
              <a:t>úkol</a:t>
            </a:r>
            <a:r>
              <a:rPr lang="en-GB" dirty="0"/>
              <a:t>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ED61F5-5C77-4635-8121-F03CA27038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0650" y="3183617"/>
            <a:ext cx="16752440" cy="617240"/>
          </a:xfrm>
        </p:spPr>
        <p:txBody>
          <a:bodyPr lIns="91440" tIns="45720" rIns="91440" bIns="45720" anchor="t"/>
          <a:lstStyle/>
          <a:p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Připravte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si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konektory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(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spojky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) pro 5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platónských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těles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.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Sestavte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tyto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pravidelné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mnohostěny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</p:txBody>
      </p:sp>
      <p:sp>
        <p:nvSpPr>
          <p:cNvPr id="11" name="Zástupný text 1">
            <a:extLst>
              <a:ext uri="{FF2B5EF4-FFF2-40B4-BE49-F238E27FC236}">
                <a16:creationId xmlns:a16="http://schemas.microsoft.com/office/drawing/2014/main" id="{8A5E90BD-2EA0-445D-A2EC-4756222620BF}"/>
              </a:ext>
            </a:extLst>
          </p:cNvPr>
          <p:cNvSpPr txBox="1">
            <a:spLocks/>
          </p:cNvSpPr>
          <p:nvPr/>
        </p:nvSpPr>
        <p:spPr>
          <a:xfrm>
            <a:off x="2660650" y="646627"/>
            <a:ext cx="11963400" cy="533400"/>
          </a:xfrm>
          <a:prstGeom prst="rect">
            <a:avLst/>
          </a:prstGeom>
        </p:spPr>
        <p:txBody>
          <a:bodyPr/>
          <a:lstStyle>
            <a:lvl1pPr marL="0" eaLnBrk="1" hangingPunct="1">
              <a:defRPr sz="3200" cap="all" baseline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err="1">
                <a:solidFill>
                  <a:srgbClr val="E4002B"/>
                </a:solidFill>
              </a:rPr>
              <a:t>PlatÓnSKÁ</a:t>
            </a:r>
            <a:r>
              <a:rPr lang="en-GB" b="1">
                <a:solidFill>
                  <a:srgbClr val="E4002B"/>
                </a:solidFill>
              </a:rPr>
              <a:t> a </a:t>
            </a:r>
            <a:r>
              <a:rPr lang="en-GB" b="1" err="1">
                <a:solidFill>
                  <a:srgbClr val="E4002B"/>
                </a:solidFill>
              </a:rPr>
              <a:t>ArchimÉdOVSKÁ</a:t>
            </a:r>
            <a:r>
              <a:rPr lang="en-GB" b="1">
                <a:solidFill>
                  <a:srgbClr val="E4002B"/>
                </a:solidFill>
              </a:rPr>
              <a:t> TĚLESA</a:t>
            </a:r>
          </a:p>
        </p:txBody>
      </p: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586D6C77-C7F9-44D1-90B8-A08675B9B4C7}"/>
              </a:ext>
            </a:extLst>
          </p:cNvPr>
          <p:cNvGrpSpPr/>
          <p:nvPr/>
        </p:nvGrpSpPr>
        <p:grpSpPr>
          <a:xfrm>
            <a:off x="2665363" y="4176212"/>
            <a:ext cx="555104" cy="555104"/>
            <a:chOff x="11780242" y="4595515"/>
            <a:chExt cx="555104" cy="555104"/>
          </a:xfrm>
        </p:grpSpPr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B15D6E86-6A1E-447C-AD73-C0C18D7549FC}"/>
                </a:ext>
              </a:extLst>
            </p:cNvPr>
            <p:cNvSpPr/>
            <p:nvPr/>
          </p:nvSpPr>
          <p:spPr>
            <a:xfrm>
              <a:off x="11780242" y="4595515"/>
              <a:ext cx="555104" cy="555104"/>
            </a:xfrm>
            <a:prstGeom prst="ellipse">
              <a:avLst/>
            </a:prstGeom>
            <a:solidFill>
              <a:srgbClr val="E4002B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FBB530A8-8C62-4BE4-9F90-EAE582ED3000}"/>
                </a:ext>
              </a:extLst>
            </p:cNvPr>
            <p:cNvSpPr txBox="1"/>
            <p:nvPr/>
          </p:nvSpPr>
          <p:spPr>
            <a:xfrm>
              <a:off x="11865273" y="4627399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GB"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20C9F9F4-B78B-496E-AADC-6D17ED8F6BD2}"/>
              </a:ext>
            </a:extLst>
          </p:cNvPr>
          <p:cNvGrpSpPr/>
          <p:nvPr/>
        </p:nvGrpSpPr>
        <p:grpSpPr>
          <a:xfrm>
            <a:off x="2665363" y="7601855"/>
            <a:ext cx="555104" cy="555104"/>
            <a:chOff x="11780242" y="4595515"/>
            <a:chExt cx="555104" cy="555104"/>
          </a:xfrm>
        </p:grpSpPr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700C3A55-5DE5-4760-88E5-BC97510F9B22}"/>
                </a:ext>
              </a:extLst>
            </p:cNvPr>
            <p:cNvSpPr/>
            <p:nvPr/>
          </p:nvSpPr>
          <p:spPr>
            <a:xfrm>
              <a:off x="11780242" y="4595515"/>
              <a:ext cx="555104" cy="555104"/>
            </a:xfrm>
            <a:prstGeom prst="ellipse">
              <a:avLst/>
            </a:prstGeom>
            <a:solidFill>
              <a:srgbClr val="E4002B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27" name="TextBox 226">
              <a:extLst>
                <a:ext uri="{FF2B5EF4-FFF2-40B4-BE49-F238E27FC236}">
                  <a16:creationId xmlns:a16="http://schemas.microsoft.com/office/drawing/2014/main" id="{8492538C-32E2-4D0F-A8A6-303DA63ECC37}"/>
                </a:ext>
              </a:extLst>
            </p:cNvPr>
            <p:cNvSpPr txBox="1"/>
            <p:nvPr/>
          </p:nvSpPr>
          <p:spPr>
            <a:xfrm>
              <a:off x="11865273" y="4627399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GB"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81" name="Group 480">
            <a:extLst>
              <a:ext uri="{FF2B5EF4-FFF2-40B4-BE49-F238E27FC236}">
                <a16:creationId xmlns:a16="http://schemas.microsoft.com/office/drawing/2014/main" id="{DD9E140E-9AF0-427B-BC1C-B9875E0484E1}"/>
              </a:ext>
            </a:extLst>
          </p:cNvPr>
          <p:cNvGrpSpPr/>
          <p:nvPr/>
        </p:nvGrpSpPr>
        <p:grpSpPr>
          <a:xfrm>
            <a:off x="7825605" y="4175994"/>
            <a:ext cx="555104" cy="555104"/>
            <a:chOff x="11780242" y="4595515"/>
            <a:chExt cx="555104" cy="555104"/>
          </a:xfrm>
        </p:grpSpPr>
        <p:sp>
          <p:nvSpPr>
            <p:cNvPr id="482" name="Oval 481">
              <a:extLst>
                <a:ext uri="{FF2B5EF4-FFF2-40B4-BE49-F238E27FC236}">
                  <a16:creationId xmlns:a16="http://schemas.microsoft.com/office/drawing/2014/main" id="{CA8F6A4D-F4D6-462B-BDFA-DAA4D9B953DB}"/>
                </a:ext>
              </a:extLst>
            </p:cNvPr>
            <p:cNvSpPr/>
            <p:nvPr/>
          </p:nvSpPr>
          <p:spPr>
            <a:xfrm>
              <a:off x="11780242" y="4595515"/>
              <a:ext cx="555104" cy="555104"/>
            </a:xfrm>
            <a:prstGeom prst="ellipse">
              <a:avLst/>
            </a:prstGeom>
            <a:solidFill>
              <a:srgbClr val="E4002B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83" name="TextBox 482">
              <a:extLst>
                <a:ext uri="{FF2B5EF4-FFF2-40B4-BE49-F238E27FC236}">
                  <a16:creationId xmlns:a16="http://schemas.microsoft.com/office/drawing/2014/main" id="{8619EAEA-0458-461C-9ACB-7F250B532918}"/>
                </a:ext>
              </a:extLst>
            </p:cNvPr>
            <p:cNvSpPr txBox="1"/>
            <p:nvPr/>
          </p:nvSpPr>
          <p:spPr>
            <a:xfrm>
              <a:off x="11865273" y="4627399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GB"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3" name="Group 602">
            <a:extLst>
              <a:ext uri="{FF2B5EF4-FFF2-40B4-BE49-F238E27FC236}">
                <a16:creationId xmlns:a16="http://schemas.microsoft.com/office/drawing/2014/main" id="{DDE206FC-40F7-466B-95EB-FAAEC82A65A4}"/>
              </a:ext>
            </a:extLst>
          </p:cNvPr>
          <p:cNvGrpSpPr/>
          <p:nvPr/>
        </p:nvGrpSpPr>
        <p:grpSpPr>
          <a:xfrm>
            <a:off x="7835594" y="7604396"/>
            <a:ext cx="555104" cy="555104"/>
            <a:chOff x="11780242" y="4595515"/>
            <a:chExt cx="555104" cy="555104"/>
          </a:xfrm>
        </p:grpSpPr>
        <p:sp>
          <p:nvSpPr>
            <p:cNvPr id="604" name="Oval 603">
              <a:extLst>
                <a:ext uri="{FF2B5EF4-FFF2-40B4-BE49-F238E27FC236}">
                  <a16:creationId xmlns:a16="http://schemas.microsoft.com/office/drawing/2014/main" id="{E6C4D26D-33EB-4A57-8E74-1D6A4C67196D}"/>
                </a:ext>
              </a:extLst>
            </p:cNvPr>
            <p:cNvSpPr/>
            <p:nvPr/>
          </p:nvSpPr>
          <p:spPr>
            <a:xfrm>
              <a:off x="11780242" y="4595515"/>
              <a:ext cx="555104" cy="555104"/>
            </a:xfrm>
            <a:prstGeom prst="ellipse">
              <a:avLst/>
            </a:prstGeom>
            <a:solidFill>
              <a:srgbClr val="E4002B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05" name="TextBox 604">
              <a:extLst>
                <a:ext uri="{FF2B5EF4-FFF2-40B4-BE49-F238E27FC236}">
                  <a16:creationId xmlns:a16="http://schemas.microsoft.com/office/drawing/2014/main" id="{09112F9F-43F0-4949-89DA-59A2543BE54D}"/>
                </a:ext>
              </a:extLst>
            </p:cNvPr>
            <p:cNvSpPr txBox="1"/>
            <p:nvPr/>
          </p:nvSpPr>
          <p:spPr>
            <a:xfrm>
              <a:off x="11865273" y="4627399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GB"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B2EE0456-07C6-4475-CA98-27B8BDF259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5678" y="7868770"/>
            <a:ext cx="2340420" cy="27691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15ACF6-7DAF-955A-BB0B-3D40F9D57E58}"/>
              </a:ext>
            </a:extLst>
          </p:cNvPr>
          <p:cNvSpPr txBox="1"/>
          <p:nvPr/>
        </p:nvSpPr>
        <p:spPr>
          <a:xfrm>
            <a:off x="4835594" y="10302875"/>
            <a:ext cx="1814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Krychle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CC4FD5-4B99-31E1-81DB-72135FD105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26576" y="4199228"/>
            <a:ext cx="2767998" cy="28973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D332278-350C-79D1-20AF-2D2BE1B54EEF}"/>
              </a:ext>
            </a:extLst>
          </p:cNvPr>
          <p:cNvSpPr txBox="1"/>
          <p:nvPr/>
        </p:nvSpPr>
        <p:spPr>
          <a:xfrm>
            <a:off x="15740682" y="6956411"/>
            <a:ext cx="2185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Dvacetistěn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8C56B0-79C0-FAB7-1A93-6E3A9B0BA9EC}"/>
              </a:ext>
            </a:extLst>
          </p:cNvPr>
          <p:cNvSpPr txBox="1"/>
          <p:nvPr/>
        </p:nvSpPr>
        <p:spPr>
          <a:xfrm>
            <a:off x="4503656" y="6707568"/>
            <a:ext cx="1814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Čtyřstěn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C18B8D-9467-CC11-0B6B-3D894E0FD20F}"/>
              </a:ext>
            </a:extLst>
          </p:cNvPr>
          <p:cNvSpPr txBox="1"/>
          <p:nvPr/>
        </p:nvSpPr>
        <p:spPr>
          <a:xfrm>
            <a:off x="10247109" y="6725579"/>
            <a:ext cx="1908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Osmistěn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31FC0CE-40D2-19C4-B3A2-E0FF4A77E8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1890" y="8018898"/>
            <a:ext cx="2537353" cy="261907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AC4ECA5-BB70-2C15-F1A0-6F9656F9EC2D}"/>
              </a:ext>
            </a:extLst>
          </p:cNvPr>
          <p:cNvSpPr txBox="1"/>
          <p:nvPr/>
        </p:nvSpPr>
        <p:spPr>
          <a:xfrm>
            <a:off x="11049577" y="10302874"/>
            <a:ext cx="248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Dvanáctistěn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DEA670B-288F-9720-1BAA-CA9D0BC50DBD}"/>
              </a:ext>
            </a:extLst>
          </p:cNvPr>
          <p:cNvGrpSpPr/>
          <p:nvPr/>
        </p:nvGrpSpPr>
        <p:grpSpPr>
          <a:xfrm>
            <a:off x="13148020" y="4195009"/>
            <a:ext cx="555104" cy="555104"/>
            <a:chOff x="11780242" y="4595515"/>
            <a:chExt cx="555104" cy="555104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A56F2D2-7B4F-C50C-7320-2E098057A487}"/>
                </a:ext>
              </a:extLst>
            </p:cNvPr>
            <p:cNvSpPr/>
            <p:nvPr/>
          </p:nvSpPr>
          <p:spPr>
            <a:xfrm>
              <a:off x="11780242" y="4595515"/>
              <a:ext cx="555104" cy="555104"/>
            </a:xfrm>
            <a:prstGeom prst="ellipse">
              <a:avLst/>
            </a:prstGeom>
            <a:solidFill>
              <a:srgbClr val="E4002B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E7E9C14-DEC7-9A2E-545E-B88210D393E5}"/>
                </a:ext>
              </a:extLst>
            </p:cNvPr>
            <p:cNvSpPr txBox="1"/>
            <p:nvPr/>
          </p:nvSpPr>
          <p:spPr>
            <a:xfrm>
              <a:off x="11865273" y="4627399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GB"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4C002981-6AAF-1E63-7A78-B9723B3D6F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4592" y="4138144"/>
            <a:ext cx="2551223" cy="259846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A581657-E7D4-B4A3-5B1F-8300658FF0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52917" y="4008380"/>
            <a:ext cx="2522718" cy="276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418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A9C5D-D145-4F27-BAF6-99F51EC24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>
                <a:solidFill>
                  <a:srgbClr val="E4002B"/>
                </a:solidFill>
              </a:rPr>
              <a:t>je </a:t>
            </a:r>
            <a:r>
              <a:rPr lang="en-GB" dirty="0" err="1">
                <a:solidFill>
                  <a:srgbClr val="E4002B"/>
                </a:solidFill>
              </a:rPr>
              <a:t>čas</a:t>
            </a:r>
            <a:r>
              <a:rPr lang="en-GB" dirty="0">
                <a:solidFill>
                  <a:srgbClr val="E4002B"/>
                </a:solidFill>
              </a:rPr>
              <a:t> </a:t>
            </a:r>
            <a:r>
              <a:rPr lang="en-GB" dirty="0" err="1">
                <a:solidFill>
                  <a:srgbClr val="E4002B"/>
                </a:solidFill>
              </a:rPr>
              <a:t>na</a:t>
            </a:r>
            <a:r>
              <a:rPr lang="en-GB" dirty="0">
                <a:solidFill>
                  <a:srgbClr val="E4002B"/>
                </a:solidFill>
              </a:rPr>
              <a:t> </a:t>
            </a:r>
            <a:r>
              <a:rPr lang="en-GB" dirty="0" err="1">
                <a:solidFill>
                  <a:srgbClr val="E4002B"/>
                </a:solidFill>
              </a:rPr>
              <a:t>úkol</a:t>
            </a:r>
            <a:r>
              <a:rPr lang="en-GB" dirty="0">
                <a:solidFill>
                  <a:srgbClr val="E4002B"/>
                </a:solidFill>
              </a:rPr>
              <a:t>!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54720A-88A9-4567-A0A3-9AA36C1519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ÚKOL 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ED61F5-5C77-4635-8121-F03CA27038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0650" y="3183617"/>
            <a:ext cx="16752440" cy="1822986"/>
          </a:xfrm>
        </p:spPr>
        <p:txBody>
          <a:bodyPr lIns="91440" tIns="45720" rIns="91440" bIns="45720" anchor="t"/>
          <a:lstStyle/>
          <a:p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Vyberte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si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některé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z archimédovských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těles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,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vytvořte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pro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ně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spojnice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a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sestavte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je. </a:t>
            </a:r>
          </a:p>
          <a:p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Tip: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Možná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vám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pomůže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vědět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,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že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tato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tělesa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lze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vytvořit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ořezáním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platónských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těles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. </a:t>
            </a:r>
          </a:p>
          <a:p>
            <a:endParaRPr lang="en-GB" dirty="0">
              <a:solidFill>
                <a:schemeClr val="tx1"/>
              </a:solidFill>
              <a:latin typeface="Arial"/>
              <a:cs typeface="Arial"/>
            </a:endParaRPr>
          </a:p>
          <a:p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Příklady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: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Zástupný text 1">
            <a:extLst>
              <a:ext uri="{FF2B5EF4-FFF2-40B4-BE49-F238E27FC236}">
                <a16:creationId xmlns:a16="http://schemas.microsoft.com/office/drawing/2014/main" id="{8A5E90BD-2EA0-445D-A2EC-4756222620BF}"/>
              </a:ext>
            </a:extLst>
          </p:cNvPr>
          <p:cNvSpPr txBox="1">
            <a:spLocks/>
          </p:cNvSpPr>
          <p:nvPr/>
        </p:nvSpPr>
        <p:spPr>
          <a:xfrm>
            <a:off x="2660650" y="646627"/>
            <a:ext cx="11963400" cy="533400"/>
          </a:xfrm>
          <a:prstGeom prst="rect">
            <a:avLst/>
          </a:prstGeom>
        </p:spPr>
        <p:txBody>
          <a:bodyPr/>
          <a:lstStyle>
            <a:lvl1pPr marL="0" eaLnBrk="1" hangingPunct="1">
              <a:defRPr sz="3200" cap="all" baseline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err="1">
                <a:solidFill>
                  <a:srgbClr val="E4002B"/>
                </a:solidFill>
              </a:rPr>
              <a:t>PlatÓnSKÁ</a:t>
            </a:r>
            <a:r>
              <a:rPr lang="en-GB" b="1">
                <a:solidFill>
                  <a:srgbClr val="E4002B"/>
                </a:solidFill>
              </a:rPr>
              <a:t> a </a:t>
            </a:r>
            <a:r>
              <a:rPr lang="en-GB" b="1" err="1">
                <a:solidFill>
                  <a:srgbClr val="E4002B"/>
                </a:solidFill>
              </a:rPr>
              <a:t>ArchimÉdOVSKÁ</a:t>
            </a:r>
            <a:r>
              <a:rPr lang="en-GB" b="1">
                <a:solidFill>
                  <a:srgbClr val="E4002B"/>
                </a:solidFill>
              </a:rPr>
              <a:t> TĚLESA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18F1A98-E28C-903A-0D58-578D7A87A8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5306" y="5222626"/>
            <a:ext cx="4895512" cy="49442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36AF2E9-CD28-CC75-FF76-27D4B52448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59962" y="4430539"/>
            <a:ext cx="5581128" cy="608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865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CA0E0A0-BD29-B773-20C0-28278D1A7A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5" t="16891" r="26943" b="17793"/>
          <a:stretch/>
        </p:blipFill>
        <p:spPr>
          <a:xfrm>
            <a:off x="15524636" y="2403619"/>
            <a:ext cx="4184901" cy="658311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A9C5D-D145-4F27-BAF6-99F51EC24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/>
              <a:t>MateriÁlY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ED61F5-5C77-4635-8121-F03CA27038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0650" y="2433123"/>
            <a:ext cx="8759552" cy="5791200"/>
          </a:xfrm>
        </p:spPr>
        <p:txBody>
          <a:bodyPr lIns="91440" tIns="45720" rIns="91440" bIns="45720" anchor="t"/>
          <a:lstStyle/>
          <a:p>
            <a:pPr>
              <a:buClr>
                <a:srgbClr val="FF0000"/>
              </a:buClr>
            </a:pP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Doporučené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materiály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pro 3D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konstrukci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:</a:t>
            </a:r>
          </a:p>
          <a:p>
            <a:pPr>
              <a:buClr>
                <a:srgbClr val="FF0000"/>
              </a:buClr>
            </a:pPr>
            <a:endParaRPr lang="en-GB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buClr>
                <a:srgbClr val="FF0000"/>
              </a:buClr>
            </a:pP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Koktejlové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tyčinky</a:t>
            </a:r>
            <a:endParaRPr lang="en-GB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buClr>
                <a:srgbClr val="FF0000"/>
              </a:buClr>
            </a:pP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Brčka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na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pití</a:t>
            </a:r>
            <a:endParaRPr lang="en-GB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buClr>
                <a:srgbClr val="FF0000"/>
              </a:buClr>
            </a:pP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Dřevěné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kolíkové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tyče</a:t>
            </a:r>
            <a:endParaRPr lang="en-GB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buClr>
                <a:srgbClr val="FF0000"/>
              </a:buClr>
            </a:pP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Dřevěn</a:t>
            </a:r>
            <a:r>
              <a:rPr lang="cs-CZ" dirty="0">
                <a:solidFill>
                  <a:schemeClr val="tx1"/>
                </a:solidFill>
                <a:latin typeface="Arial"/>
                <a:cs typeface="Arial"/>
              </a:rPr>
              <a:t>é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špejle</a:t>
            </a:r>
            <a:endParaRPr lang="en-GB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buClr>
                <a:srgbClr val="FF0000"/>
              </a:buClr>
            </a:pPr>
            <a:endParaRPr lang="en-GB" dirty="0">
              <a:solidFill>
                <a:schemeClr val="tx1"/>
              </a:solidFill>
              <a:latin typeface="Arial"/>
              <a:cs typeface="Arial"/>
            </a:endParaRPr>
          </a:p>
          <a:p>
            <a:pPr>
              <a:buClr>
                <a:srgbClr val="FF0000"/>
              </a:buClr>
            </a:pP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Případně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si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můžete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navrhnout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vlastní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spojovací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tyče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pomocí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svého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oblíbeného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 3D </a:t>
            </a:r>
            <a:r>
              <a:rPr lang="en-GB" dirty="0" err="1">
                <a:solidFill>
                  <a:schemeClr val="tx1"/>
                </a:solidFill>
                <a:latin typeface="Arial"/>
                <a:cs typeface="Arial"/>
              </a:rPr>
              <a:t>softwaru</a:t>
            </a: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</p:txBody>
      </p:sp>
      <p:sp>
        <p:nvSpPr>
          <p:cNvPr id="6" name="Zástupný text 1">
            <a:extLst>
              <a:ext uri="{FF2B5EF4-FFF2-40B4-BE49-F238E27FC236}">
                <a16:creationId xmlns:a16="http://schemas.microsoft.com/office/drawing/2014/main" id="{1AC086C8-A64E-4DBC-BC98-8ED4F68E0AEB}"/>
              </a:ext>
            </a:extLst>
          </p:cNvPr>
          <p:cNvSpPr txBox="1">
            <a:spLocks/>
          </p:cNvSpPr>
          <p:nvPr/>
        </p:nvSpPr>
        <p:spPr>
          <a:xfrm>
            <a:off x="2660650" y="646627"/>
            <a:ext cx="11963400" cy="533400"/>
          </a:xfrm>
          <a:prstGeom prst="rect">
            <a:avLst/>
          </a:prstGeom>
        </p:spPr>
        <p:txBody>
          <a:bodyPr/>
          <a:lstStyle>
            <a:lvl1pPr marL="0" eaLnBrk="1" hangingPunct="1">
              <a:defRPr sz="3200" cap="all" baseline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err="1">
                <a:solidFill>
                  <a:srgbClr val="E4002B"/>
                </a:solidFill>
              </a:rPr>
              <a:t>PlatÓnSKÁ</a:t>
            </a:r>
            <a:r>
              <a:rPr lang="en-GB" b="1">
                <a:solidFill>
                  <a:srgbClr val="E4002B"/>
                </a:solidFill>
              </a:rPr>
              <a:t> a </a:t>
            </a:r>
            <a:r>
              <a:rPr lang="en-GB" b="1" err="1">
                <a:solidFill>
                  <a:srgbClr val="E4002B"/>
                </a:solidFill>
              </a:rPr>
              <a:t>ArchimÉdOVSKÁ</a:t>
            </a:r>
            <a:r>
              <a:rPr lang="en-GB" b="1">
                <a:solidFill>
                  <a:srgbClr val="E4002B"/>
                </a:solidFill>
              </a:rPr>
              <a:t> TĚLESA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877BA7-EF4E-1AB8-7D6F-16B5B6EBA2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14" t="34234" r="24491" b="33446"/>
          <a:stretch/>
        </p:blipFill>
        <p:spPr>
          <a:xfrm rot="19649617">
            <a:off x="10280096" y="6310219"/>
            <a:ext cx="3358716" cy="2095877"/>
          </a:xfrm>
          <a:prstGeom prst="rect">
            <a:avLst/>
          </a:prstGeom>
        </p:spPr>
      </p:pic>
      <p:pic>
        <p:nvPicPr>
          <p:cNvPr id="19" name="Picture 18" descr="A picture containing light&#10;&#10;Description automatically generated">
            <a:extLst>
              <a:ext uri="{FF2B5EF4-FFF2-40B4-BE49-F238E27FC236}">
                <a16:creationId xmlns:a16="http://schemas.microsoft.com/office/drawing/2014/main" id="{E2FD4433-2F5E-3283-C3E8-65F78A2BF1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2" t="41067" r="25321" b="35975"/>
          <a:stretch/>
        </p:blipFill>
        <p:spPr>
          <a:xfrm rot="16518540">
            <a:off x="10984695" y="4265099"/>
            <a:ext cx="6305449" cy="3741972"/>
          </a:xfrm>
          <a:prstGeom prst="rect">
            <a:avLst/>
          </a:prstGeom>
        </p:spPr>
      </p:pic>
      <p:pic>
        <p:nvPicPr>
          <p:cNvPr id="21" name="Picture 20" descr="A picture containing icon&#10;&#10;Description automatically generated">
            <a:extLst>
              <a:ext uri="{FF2B5EF4-FFF2-40B4-BE49-F238E27FC236}">
                <a16:creationId xmlns:a16="http://schemas.microsoft.com/office/drawing/2014/main" id="{924F7F4C-D8BC-C3BB-34FA-93235DE5D91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75" t="42996" r="26442" b="37266"/>
          <a:stretch/>
        </p:blipFill>
        <p:spPr>
          <a:xfrm rot="16636295">
            <a:off x="12821265" y="4378206"/>
            <a:ext cx="6351716" cy="340835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3AC77A6-14BD-4EAB-672F-2686541E030D}"/>
              </a:ext>
            </a:extLst>
          </p:cNvPr>
          <p:cNvSpPr txBox="1"/>
          <p:nvPr/>
        </p:nvSpPr>
        <p:spPr>
          <a:xfrm>
            <a:off x="11420614" y="5056555"/>
            <a:ext cx="248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Koktejlová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špejle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BC360B8-9BBB-E9C0-4FB8-540C9BB71B14}"/>
              </a:ext>
            </a:extLst>
          </p:cNvPr>
          <p:cNvSpPr txBox="1"/>
          <p:nvPr/>
        </p:nvSpPr>
        <p:spPr>
          <a:xfrm>
            <a:off x="16277046" y="2672730"/>
            <a:ext cx="248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Kolíkov</a:t>
            </a:r>
            <a: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  <a:t>á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tyčka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A651BD0-1FCA-C385-C3C1-8E3D31C23601}"/>
              </a:ext>
            </a:extLst>
          </p:cNvPr>
          <p:cNvSpPr txBox="1"/>
          <p:nvPr/>
        </p:nvSpPr>
        <p:spPr>
          <a:xfrm>
            <a:off x="11319350" y="9138741"/>
            <a:ext cx="248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Brčko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FAD7575E-94D9-2304-3FD7-466CFE7DED1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3944" r="22023"/>
          <a:stretch/>
        </p:blipFill>
        <p:spPr>
          <a:xfrm>
            <a:off x="2727970" y="6531005"/>
            <a:ext cx="6899294" cy="43831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1CA1D0B-A099-EBC2-1E28-9507ACDBDD66}"/>
              </a:ext>
            </a:extLst>
          </p:cNvPr>
          <p:cNvSpPr txBox="1"/>
          <p:nvPr/>
        </p:nvSpPr>
        <p:spPr>
          <a:xfrm>
            <a:off x="14479837" y="9143139"/>
            <a:ext cx="248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Dřevěná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špejle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002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A9C5D-D145-4F27-BAF6-99F51EC24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/>
              <a:t>Návod</a:t>
            </a:r>
            <a:r>
              <a:rPr lang="en-GB" dirty="0"/>
              <a:t> k </a:t>
            </a:r>
            <a:r>
              <a:rPr lang="en-GB" dirty="0" err="1"/>
              <a:t>montáži</a:t>
            </a:r>
            <a:endParaRPr lang="en-GB" dirty="0"/>
          </a:p>
        </p:txBody>
      </p:sp>
      <p:sp>
        <p:nvSpPr>
          <p:cNvPr id="6" name="Zástupný text 1">
            <a:extLst>
              <a:ext uri="{FF2B5EF4-FFF2-40B4-BE49-F238E27FC236}">
                <a16:creationId xmlns:a16="http://schemas.microsoft.com/office/drawing/2014/main" id="{1AC086C8-A64E-4DBC-BC98-8ED4F68E0AEB}"/>
              </a:ext>
            </a:extLst>
          </p:cNvPr>
          <p:cNvSpPr txBox="1">
            <a:spLocks/>
          </p:cNvSpPr>
          <p:nvPr/>
        </p:nvSpPr>
        <p:spPr>
          <a:xfrm>
            <a:off x="2660650" y="646627"/>
            <a:ext cx="11963400" cy="533400"/>
          </a:xfrm>
          <a:prstGeom prst="rect">
            <a:avLst/>
          </a:prstGeom>
        </p:spPr>
        <p:txBody>
          <a:bodyPr/>
          <a:lstStyle>
            <a:lvl1pPr marL="0" eaLnBrk="1" hangingPunct="1">
              <a:defRPr sz="3200" cap="all" baseline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err="1">
                <a:solidFill>
                  <a:srgbClr val="E4002B"/>
                </a:solidFill>
              </a:rPr>
              <a:t>PlatÓnSKÁ</a:t>
            </a:r>
            <a:r>
              <a:rPr lang="en-GB" b="1">
                <a:solidFill>
                  <a:srgbClr val="E4002B"/>
                </a:solidFill>
              </a:rPr>
              <a:t> a </a:t>
            </a:r>
            <a:r>
              <a:rPr lang="en-GB" b="1" err="1">
                <a:solidFill>
                  <a:srgbClr val="E4002B"/>
                </a:solidFill>
              </a:rPr>
              <a:t>ArchimÉdOVSKÁ</a:t>
            </a:r>
            <a:r>
              <a:rPr lang="en-GB" b="1">
                <a:solidFill>
                  <a:srgbClr val="E4002B"/>
                </a:solidFill>
              </a:rPr>
              <a:t> TĚLESA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2D4182B-6720-9BB2-2DFA-CF7340829DF3}"/>
              </a:ext>
            </a:extLst>
          </p:cNvPr>
          <p:cNvGrpSpPr/>
          <p:nvPr/>
        </p:nvGrpSpPr>
        <p:grpSpPr>
          <a:xfrm>
            <a:off x="3213763" y="3090679"/>
            <a:ext cx="8795452" cy="7782757"/>
            <a:chOff x="3213763" y="3090679"/>
            <a:chExt cx="8795452" cy="7782757"/>
          </a:xfrm>
        </p:grpSpPr>
        <p:pic>
          <p:nvPicPr>
            <p:cNvPr id="8" name="Picture 7" descr="Shape, arrow&#10;&#10;Description automatically generated">
              <a:extLst>
                <a:ext uri="{FF2B5EF4-FFF2-40B4-BE49-F238E27FC236}">
                  <a16:creationId xmlns:a16="http://schemas.microsoft.com/office/drawing/2014/main" id="{ED0216FA-E2FD-CAAA-4B55-7DEAB2E7C3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31"/>
            <a:stretch/>
          </p:blipFill>
          <p:spPr>
            <a:xfrm>
              <a:off x="3213763" y="3090679"/>
              <a:ext cx="8795452" cy="7782757"/>
            </a:xfrm>
            <a:prstGeom prst="rect">
              <a:avLst/>
            </a:prstGeom>
          </p:spPr>
        </p:pic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756442D9-6C7F-4D39-B203-0CDB8CC47F95}"/>
                </a:ext>
              </a:extLst>
            </p:cNvPr>
            <p:cNvCxnSpPr>
              <a:cxnSpLocks/>
            </p:cNvCxnSpPr>
            <p:nvPr/>
          </p:nvCxnSpPr>
          <p:spPr>
            <a:xfrm>
              <a:off x="3679434" y="5582667"/>
              <a:ext cx="35912" cy="915412"/>
            </a:xfrm>
            <a:prstGeom prst="straightConnector1">
              <a:avLst/>
            </a:prstGeom>
            <a:ln w="3810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4B74984A-FDEA-1880-E50C-082410F437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1490" y="7595291"/>
              <a:ext cx="360040" cy="79209"/>
            </a:xfrm>
            <a:prstGeom prst="straightConnector1">
              <a:avLst/>
            </a:prstGeom>
            <a:ln w="3810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3699137-C867-2492-4CE6-5F61916348DE}"/>
              </a:ext>
            </a:extLst>
          </p:cNvPr>
          <p:cNvGrpSpPr/>
          <p:nvPr/>
        </p:nvGrpSpPr>
        <p:grpSpPr>
          <a:xfrm>
            <a:off x="11204178" y="2433123"/>
            <a:ext cx="7560831" cy="7468787"/>
            <a:chOff x="11204178" y="2433123"/>
            <a:chExt cx="7560831" cy="746878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FC3065E-CCFD-9648-CFC2-70CB805D91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78" t="30598" r="24532" b="23258"/>
            <a:stretch/>
          </p:blipFill>
          <p:spPr>
            <a:xfrm>
              <a:off x="11204178" y="2433123"/>
              <a:ext cx="7560831" cy="7209817"/>
            </a:xfrm>
            <a:prstGeom prst="rect">
              <a:avLst/>
            </a:prstGeom>
          </p:spPr>
        </p:pic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DDE8321-4D1B-4F07-A180-5F015BA1AA34}"/>
                </a:ext>
              </a:extLst>
            </p:cNvPr>
            <p:cNvSpPr/>
            <p:nvPr/>
          </p:nvSpPr>
          <p:spPr>
            <a:xfrm>
              <a:off x="12932370" y="8318971"/>
              <a:ext cx="1582939" cy="1582939"/>
            </a:xfrm>
            <a:prstGeom prst="ellipse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124932E9-ED5F-60A7-9796-02F13EFBFDB0}"/>
              </a:ext>
            </a:extLst>
          </p:cNvPr>
          <p:cNvSpPr txBox="1">
            <a:spLocks/>
          </p:cNvSpPr>
          <p:nvPr/>
        </p:nvSpPr>
        <p:spPr>
          <a:xfrm>
            <a:off x="2680142" y="2433123"/>
            <a:ext cx="9826598" cy="592178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eaLnBrk="1" hangingPunct="1">
              <a:defRPr sz="280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kern="0" dirty="0" err="1">
                <a:solidFill>
                  <a:srgbClr val="E4002B"/>
                </a:solidFill>
              </a:rPr>
              <a:t>Montáž</a:t>
            </a:r>
            <a:r>
              <a:rPr lang="en-GB" b="1" kern="0" dirty="0">
                <a:solidFill>
                  <a:srgbClr val="E4002B"/>
                </a:solidFill>
              </a:rPr>
              <a:t> </a:t>
            </a:r>
            <a:r>
              <a:rPr lang="en-GB" b="1" kern="0" dirty="0" err="1">
                <a:solidFill>
                  <a:srgbClr val="E4002B"/>
                </a:solidFill>
              </a:rPr>
              <a:t>dřevěných</a:t>
            </a:r>
            <a:r>
              <a:rPr lang="en-GB" b="1" kern="0" dirty="0">
                <a:solidFill>
                  <a:srgbClr val="E4002B"/>
                </a:solidFill>
              </a:rPr>
              <a:t> </a:t>
            </a:r>
            <a:r>
              <a:rPr lang="en-GB" b="1" kern="0" dirty="0" err="1">
                <a:solidFill>
                  <a:srgbClr val="E4002B"/>
                </a:solidFill>
              </a:rPr>
              <a:t>špejlí</a:t>
            </a:r>
            <a:endParaRPr lang="en-GB" kern="0" dirty="0">
              <a:solidFill>
                <a:sysClr val="windowText" lastClr="000000"/>
              </a:solidFill>
            </a:endParaRPr>
          </a:p>
          <a:p>
            <a:r>
              <a:rPr lang="en-GB" kern="0" dirty="0">
                <a:solidFill>
                  <a:sysClr val="windowText" lastClr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44990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A9C5D-D145-4F27-BAF6-99F51EC24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60650" y="1006475"/>
            <a:ext cx="15528304" cy="1066800"/>
          </a:xfrm>
        </p:spPr>
        <p:txBody>
          <a:bodyPr/>
          <a:lstStyle/>
          <a:p>
            <a:r>
              <a:rPr lang="en-GB" dirty="0" err="1"/>
              <a:t>Vytvoření</a:t>
            </a:r>
            <a:r>
              <a:rPr lang="en-GB" dirty="0"/>
              <a:t> </a:t>
            </a:r>
            <a:r>
              <a:rPr lang="en-GB" dirty="0" err="1"/>
              <a:t>konektorů</a:t>
            </a:r>
            <a:endParaRPr lang="en-GB" dirty="0"/>
          </a:p>
        </p:txBody>
      </p:sp>
      <p:sp>
        <p:nvSpPr>
          <p:cNvPr id="6" name="Zástupný text 1">
            <a:extLst>
              <a:ext uri="{FF2B5EF4-FFF2-40B4-BE49-F238E27FC236}">
                <a16:creationId xmlns:a16="http://schemas.microsoft.com/office/drawing/2014/main" id="{1AC086C8-A64E-4DBC-BC98-8ED4F68E0AEB}"/>
              </a:ext>
            </a:extLst>
          </p:cNvPr>
          <p:cNvSpPr txBox="1">
            <a:spLocks/>
          </p:cNvSpPr>
          <p:nvPr/>
        </p:nvSpPr>
        <p:spPr>
          <a:xfrm>
            <a:off x="2660650" y="646627"/>
            <a:ext cx="11963400" cy="533400"/>
          </a:xfrm>
          <a:prstGeom prst="rect">
            <a:avLst/>
          </a:prstGeom>
        </p:spPr>
        <p:txBody>
          <a:bodyPr/>
          <a:lstStyle>
            <a:lvl1pPr marL="0" eaLnBrk="1" hangingPunct="1">
              <a:defRPr sz="3200" cap="all" baseline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err="1">
                <a:solidFill>
                  <a:srgbClr val="E4002B"/>
                </a:solidFill>
              </a:rPr>
              <a:t>PlatÓnSKÁ</a:t>
            </a:r>
            <a:r>
              <a:rPr lang="en-GB" b="1">
                <a:solidFill>
                  <a:srgbClr val="E4002B"/>
                </a:solidFill>
              </a:rPr>
              <a:t> a </a:t>
            </a:r>
            <a:r>
              <a:rPr lang="en-GB" b="1" err="1">
                <a:solidFill>
                  <a:srgbClr val="E4002B"/>
                </a:solidFill>
              </a:rPr>
              <a:t>ArchimÉdOVSKÁ</a:t>
            </a:r>
            <a:r>
              <a:rPr lang="en-GB" b="1">
                <a:solidFill>
                  <a:srgbClr val="E4002B"/>
                </a:solidFill>
              </a:rPr>
              <a:t> TĚLESA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6486F357-9544-A63C-38A3-0FE80B49B748}"/>
              </a:ext>
            </a:extLst>
          </p:cNvPr>
          <p:cNvSpPr txBox="1">
            <a:spLocks/>
          </p:cNvSpPr>
          <p:nvPr/>
        </p:nvSpPr>
        <p:spPr>
          <a:xfrm>
            <a:off x="14084498" y="3710457"/>
            <a:ext cx="5472608" cy="6448195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eaLnBrk="1" hangingPunct="1">
              <a:defRPr>
                <a:latin typeface="+mn-lt"/>
                <a:ea typeface="+mn-ea"/>
                <a:cs typeface="+mn-cs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90000"/>
              </a:lnSpc>
              <a:spcAft>
                <a:spcPts val="1800"/>
              </a:spcAft>
              <a:buFont typeface="+mj-lt"/>
              <a:buAutoNum type="arabicPeriod"/>
            </a:pP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Vytvořte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si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návrh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konektorů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tyček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na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papíře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nebo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v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počítači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.</a:t>
            </a:r>
          </a:p>
          <a:p>
            <a:pPr marL="342900" indent="-342900">
              <a:lnSpc>
                <a:spcPct val="90000"/>
              </a:lnSpc>
              <a:spcAft>
                <a:spcPts val="1800"/>
              </a:spcAft>
              <a:buFont typeface="+mj-lt"/>
              <a:buAutoNum type="arabicPeriod"/>
            </a:pP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Změřte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průměr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spojovacích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tyčí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. </a:t>
            </a:r>
          </a:p>
          <a:p>
            <a:pPr marL="342900" indent="-342900">
              <a:lnSpc>
                <a:spcPct val="90000"/>
              </a:lnSpc>
              <a:spcAft>
                <a:spcPts val="1800"/>
              </a:spcAft>
              <a:buFont typeface="+mj-lt"/>
              <a:buAutoNum type="arabicPeriod"/>
            </a:pP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Na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základě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svých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plánů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sestavte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model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konektoru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v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programu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TinkerCAD.</a:t>
            </a:r>
          </a:p>
          <a:p>
            <a:pPr marL="342900" indent="-342900">
              <a:lnSpc>
                <a:spcPct val="90000"/>
              </a:lnSpc>
              <a:spcAft>
                <a:spcPts val="1800"/>
              </a:spcAft>
              <a:buFont typeface="+mj-lt"/>
              <a:buAutoNum type="arabicPeriod"/>
            </a:pP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Hotový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model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uložte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jako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soubor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.STL.</a:t>
            </a:r>
          </a:p>
          <a:p>
            <a:pPr marL="342900" indent="-342900">
              <a:lnSpc>
                <a:spcPct val="90000"/>
              </a:lnSpc>
              <a:spcAft>
                <a:spcPts val="1800"/>
              </a:spcAft>
              <a:buFont typeface="+mj-lt"/>
              <a:buAutoNum type="arabicPeriod"/>
            </a:pP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Načtěte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soubor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tyčových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konektorů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do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programu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DeeControl2 a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upravte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nastavení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podle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návodu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a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souborů</a:t>
            </a:r>
            <a:r>
              <a:rPr lang="cs-CZ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s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nastavením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tisku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.</a:t>
            </a:r>
          </a:p>
          <a:p>
            <a:pPr marL="342900" indent="-342900">
              <a:lnSpc>
                <a:spcPct val="90000"/>
              </a:lnSpc>
              <a:spcAft>
                <a:spcPts val="1800"/>
              </a:spcAft>
              <a:buFont typeface="+mj-lt"/>
              <a:buAutoNum type="arabicPeriod"/>
            </a:pP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Vytiskněte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svůj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návrh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ve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3D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na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tiskárně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EDEE.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BEB95C-DF6B-AE17-2F59-E0BC0F36E6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395" y="3770396"/>
            <a:ext cx="10589039" cy="577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5372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8CD61C0B-F258-9613-2040-7CFCDEA46061}"/>
              </a:ext>
            </a:extLst>
          </p:cNvPr>
          <p:cNvGrpSpPr/>
          <p:nvPr/>
        </p:nvGrpSpPr>
        <p:grpSpPr>
          <a:xfrm>
            <a:off x="9893242" y="4188513"/>
            <a:ext cx="7097727" cy="7028374"/>
            <a:chOff x="78782" y="0"/>
            <a:chExt cx="7356112" cy="7284234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4088CF60-358B-0CFF-ED66-C76ACA4A7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2710" y="350427"/>
              <a:ext cx="6310034" cy="6353008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854EA25-64D8-ECD7-C21B-463B7FC00475}"/>
                </a:ext>
              </a:extLst>
            </p:cNvPr>
            <p:cNvSpPr txBox="1"/>
            <p:nvPr/>
          </p:nvSpPr>
          <p:spPr>
            <a:xfrm>
              <a:off x="597195" y="4765059"/>
              <a:ext cx="12646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/>
                <a:t>3.8 mm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139C6D0-FF7D-1B4A-934F-92BFE657FFD9}"/>
                </a:ext>
              </a:extLst>
            </p:cNvPr>
            <p:cNvSpPr txBox="1"/>
            <p:nvPr/>
          </p:nvSpPr>
          <p:spPr>
            <a:xfrm>
              <a:off x="706462" y="0"/>
              <a:ext cx="10224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/>
                <a:t>6.2 mm</a:t>
              </a:r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15E9F560-7887-746B-4FA6-12777152D6D1}"/>
                </a:ext>
              </a:extLst>
            </p:cNvPr>
            <p:cNvCxnSpPr>
              <a:cxnSpLocks/>
            </p:cNvCxnSpPr>
            <p:nvPr/>
          </p:nvCxnSpPr>
          <p:spPr>
            <a:xfrm>
              <a:off x="720359" y="422373"/>
              <a:ext cx="1018333" cy="0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DB493052-4CDA-A8AE-3543-40D599972D7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2080" y="202185"/>
              <a:ext cx="0" cy="49021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94B17E2C-7C92-37BC-06C1-5291356BCB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45594" y="200055"/>
              <a:ext cx="0" cy="49021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0F798EB1-9CA9-3E7C-67E1-5667C86E9A09}"/>
                </a:ext>
              </a:extLst>
            </p:cNvPr>
            <p:cNvCxnSpPr>
              <a:cxnSpLocks/>
            </p:cNvCxnSpPr>
            <p:nvPr/>
          </p:nvCxnSpPr>
          <p:spPr>
            <a:xfrm>
              <a:off x="920766" y="5285074"/>
              <a:ext cx="624775" cy="0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522954E-0F62-AC9A-AD74-D389C2F28D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3136" y="5120400"/>
              <a:ext cx="8815" cy="100330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9235FD6-1F9D-A405-BC9D-4A7B646017A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36726" y="5123578"/>
              <a:ext cx="8815" cy="100330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D3A26F6-1274-0BBB-0759-EAC77B69142F}"/>
                </a:ext>
              </a:extLst>
            </p:cNvPr>
            <p:cNvSpPr txBox="1"/>
            <p:nvPr/>
          </p:nvSpPr>
          <p:spPr>
            <a:xfrm rot="16200000">
              <a:off x="-2760681" y="3404149"/>
              <a:ext cx="60790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/>
                <a:t>38 mm</a:t>
              </a: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BEF8938A-7BE7-EAE5-A9E6-BDC6796BB26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64236" y="289304"/>
              <a:ext cx="0" cy="49021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8B7363D6-33C5-4DA8-EB9D-31CA6CFE89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79" y="6643722"/>
              <a:ext cx="107663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1A6AF93F-7F9B-E810-E11B-6834DD3BF7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4000" y="614512"/>
              <a:ext cx="1867" cy="5995088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AF6DF9E-0109-DE1C-4EF2-BDD7738EF763}"/>
                </a:ext>
              </a:extLst>
            </p:cNvPr>
            <p:cNvSpPr txBox="1"/>
            <p:nvPr/>
          </p:nvSpPr>
          <p:spPr>
            <a:xfrm flipH="1">
              <a:off x="705654" y="6884124"/>
              <a:ext cx="60790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/>
                <a:t>38 mm</a:t>
              </a: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86D32D9-49A6-D379-B75D-94F4DDC0F2FA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6797320" y="6672920"/>
              <a:ext cx="0" cy="49021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4F1DE666-A273-7605-DC3B-0CF858ED976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70815" y="6624823"/>
              <a:ext cx="107663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6B08DC13-98EB-1A21-065A-11A7C6567D8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3736387" y="3860539"/>
              <a:ext cx="1867" cy="5995088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171920E-DEA8-140D-4E91-B9540803B56B}"/>
                </a:ext>
              </a:extLst>
            </p:cNvPr>
            <p:cNvSpPr txBox="1"/>
            <p:nvPr/>
          </p:nvSpPr>
          <p:spPr>
            <a:xfrm>
              <a:off x="2855024" y="474163"/>
              <a:ext cx="2000891" cy="9888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cs-CZ" sz="2800" b="1" kern="0" dirty="0">
                  <a:solidFill>
                    <a:prstClr val="black"/>
                  </a:solidFill>
                  <a:latin typeface="Arial"/>
                  <a:cs typeface="Arial"/>
                </a:rPr>
                <a:t>Pohled shora</a:t>
              </a:r>
              <a:endParaRPr lang="en-GB" b="1" dirty="0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E2A038A7-5313-6CD7-1275-C941E853D8C7}"/>
                </a:ext>
              </a:extLst>
            </p:cNvPr>
            <p:cNvGrpSpPr/>
            <p:nvPr/>
          </p:nvGrpSpPr>
          <p:grpSpPr>
            <a:xfrm rot="5400000">
              <a:off x="6577200" y="5774328"/>
              <a:ext cx="1022986" cy="692402"/>
              <a:chOff x="5264723" y="3278451"/>
              <a:chExt cx="1022986" cy="692402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AC32C1AA-C728-368D-491F-ECD341D2ECB5}"/>
                  </a:ext>
                </a:extLst>
              </p:cNvPr>
              <p:cNvSpPr txBox="1"/>
              <p:nvPr/>
            </p:nvSpPr>
            <p:spPr>
              <a:xfrm>
                <a:off x="5265262" y="3278451"/>
                <a:ext cx="102244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/>
                  <a:t>6.2 mm</a:t>
                </a:r>
              </a:p>
            </p:txBody>
          </p:sp>
          <p:cxnSp>
            <p:nvCxnSpPr>
              <p:cNvPr id="57" name="Straight Arrow Connector 56">
                <a:extLst>
                  <a:ext uri="{FF2B5EF4-FFF2-40B4-BE49-F238E27FC236}">
                    <a16:creationId xmlns:a16="http://schemas.microsoft.com/office/drawing/2014/main" id="{FDE5ABD3-BA92-BA08-CB08-3F150AC4AC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64723" y="3700824"/>
                <a:ext cx="1018333" cy="0"/>
              </a:xfrm>
              <a:prstGeom prst="straightConnector1">
                <a:avLst/>
              </a:prstGeom>
              <a:ln w="28575">
                <a:solidFill>
                  <a:schemeClr val="accent1"/>
                </a:solidFill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01C38BC7-B2B8-3ADD-8EB9-D333F8EED54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64723" y="3480636"/>
                <a:ext cx="0" cy="490217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0DC71751-6F6A-98A9-042F-AA3336721B9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87169" y="3480636"/>
                <a:ext cx="0" cy="490217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A9C5D-D145-4F27-BAF6-99F51EC24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/>
              <a:t>Pravidla</a:t>
            </a:r>
            <a:r>
              <a:rPr lang="en-GB" dirty="0"/>
              <a:t> a </a:t>
            </a:r>
            <a:r>
              <a:rPr lang="en-GB" dirty="0" err="1"/>
              <a:t>omezení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ED61F5-5C77-4635-8121-F03CA27038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79253" y="3143090"/>
            <a:ext cx="12665063" cy="5791200"/>
          </a:xfrm>
        </p:spPr>
        <p:txBody>
          <a:bodyPr lIns="91440" tIns="45720" rIns="91440" bIns="45720" anchor="t"/>
          <a:lstStyle/>
          <a:p>
            <a:r>
              <a:rPr lang="en-GB" b="1" dirty="0"/>
              <a:t>NESNAŽTE</a:t>
            </a:r>
            <a:r>
              <a:rPr lang="en-GB" dirty="0"/>
              <a:t> se </a:t>
            </a:r>
            <a:r>
              <a:rPr lang="en-GB" dirty="0" err="1"/>
              <a:t>špejle</a:t>
            </a:r>
            <a:r>
              <a:rPr lang="en-GB" dirty="0"/>
              <a:t> do </a:t>
            </a:r>
            <a:r>
              <a:rPr lang="en-GB" dirty="0" err="1"/>
              <a:t>konektorů</a:t>
            </a:r>
            <a:r>
              <a:rPr lang="en-GB" dirty="0"/>
              <a:t> </a:t>
            </a:r>
            <a:r>
              <a:rPr lang="en-GB" dirty="0" err="1"/>
              <a:t>zasunout</a:t>
            </a:r>
            <a:r>
              <a:rPr lang="en-GB" dirty="0"/>
              <a:t> </a:t>
            </a:r>
            <a:r>
              <a:rPr lang="en-GB" dirty="0" err="1"/>
              <a:t>násilím</a:t>
            </a:r>
            <a:r>
              <a:rPr lang="en-GB" dirty="0"/>
              <a:t>. </a:t>
            </a:r>
            <a:r>
              <a:rPr lang="en-GB" b="1" dirty="0"/>
              <a:t>Tip</a:t>
            </a:r>
            <a:r>
              <a:rPr lang="en-GB" dirty="0"/>
              <a:t>: </a:t>
            </a:r>
            <a:r>
              <a:rPr lang="en-GB" dirty="0" err="1"/>
              <a:t>Možná</a:t>
            </a:r>
            <a:r>
              <a:rPr lang="en-GB" dirty="0"/>
              <a:t> </a:t>
            </a:r>
            <a:r>
              <a:rPr lang="en-GB" dirty="0" err="1"/>
              <a:t>budete</a:t>
            </a:r>
            <a:r>
              <a:rPr lang="en-GB" dirty="0"/>
              <a:t> </a:t>
            </a:r>
            <a:r>
              <a:rPr lang="en-GB" dirty="0" err="1"/>
              <a:t>chtít</a:t>
            </a:r>
            <a:r>
              <a:rPr lang="en-GB" dirty="0"/>
              <a:t> </a:t>
            </a:r>
            <a:r>
              <a:rPr lang="en-GB" dirty="0" err="1"/>
              <a:t>nejprve</a:t>
            </a:r>
            <a:r>
              <a:rPr lang="en-GB" dirty="0"/>
              <a:t> </a:t>
            </a:r>
            <a:r>
              <a:rPr lang="en-GB" dirty="0" err="1"/>
              <a:t>provést</a:t>
            </a:r>
            <a:r>
              <a:rPr lang="en-GB" dirty="0"/>
              <a:t> </a:t>
            </a:r>
            <a:r>
              <a:rPr lang="en-GB" dirty="0" err="1"/>
              <a:t>zkušební</a:t>
            </a:r>
            <a:r>
              <a:rPr lang="en-GB" dirty="0"/>
              <a:t> </a:t>
            </a:r>
            <a:r>
              <a:rPr lang="en-GB" dirty="0" err="1"/>
              <a:t>tisk</a:t>
            </a:r>
            <a:r>
              <a:rPr lang="en-GB" dirty="0"/>
              <a:t>, </a:t>
            </a:r>
            <a:r>
              <a:rPr lang="en-GB" dirty="0" err="1"/>
              <a:t>abyste</a:t>
            </a:r>
            <a:r>
              <a:rPr lang="en-GB" dirty="0"/>
              <a:t> </a:t>
            </a:r>
            <a:r>
              <a:rPr lang="en-GB" dirty="0" err="1"/>
              <a:t>vyzkoušeli</a:t>
            </a:r>
            <a:r>
              <a:rPr lang="en-GB" dirty="0"/>
              <a:t>, </a:t>
            </a:r>
            <a:r>
              <a:rPr lang="en-GB" dirty="0" err="1"/>
              <a:t>zda</a:t>
            </a:r>
            <a:r>
              <a:rPr lang="en-GB" dirty="0"/>
              <a:t> </a:t>
            </a:r>
            <a:r>
              <a:rPr lang="en-GB" dirty="0" err="1"/>
              <a:t>konektor</a:t>
            </a:r>
            <a:r>
              <a:rPr lang="en-GB" dirty="0"/>
              <a:t> </a:t>
            </a:r>
            <a:r>
              <a:rPr lang="en-GB" dirty="0" err="1"/>
              <a:t>dobře</a:t>
            </a:r>
            <a:r>
              <a:rPr lang="en-GB" dirty="0"/>
              <a:t> </a:t>
            </a:r>
            <a:r>
              <a:rPr lang="en-GB" dirty="0" err="1"/>
              <a:t>sedí</a:t>
            </a:r>
            <a:r>
              <a:rPr lang="en-GB" dirty="0"/>
              <a:t>. </a:t>
            </a:r>
          </a:p>
        </p:txBody>
      </p:sp>
      <p:sp>
        <p:nvSpPr>
          <p:cNvPr id="6" name="Zástupný text 1">
            <a:extLst>
              <a:ext uri="{FF2B5EF4-FFF2-40B4-BE49-F238E27FC236}">
                <a16:creationId xmlns:a16="http://schemas.microsoft.com/office/drawing/2014/main" id="{1AC086C8-A64E-4DBC-BC98-8ED4F68E0AEB}"/>
              </a:ext>
            </a:extLst>
          </p:cNvPr>
          <p:cNvSpPr txBox="1">
            <a:spLocks/>
          </p:cNvSpPr>
          <p:nvPr/>
        </p:nvSpPr>
        <p:spPr>
          <a:xfrm>
            <a:off x="2660650" y="646627"/>
            <a:ext cx="11963400" cy="533400"/>
          </a:xfrm>
          <a:prstGeom prst="rect">
            <a:avLst/>
          </a:prstGeom>
        </p:spPr>
        <p:txBody>
          <a:bodyPr/>
          <a:lstStyle>
            <a:lvl1pPr marL="0" eaLnBrk="1" hangingPunct="1">
              <a:defRPr sz="3200" cap="all" baseline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err="1">
                <a:solidFill>
                  <a:srgbClr val="E4002B"/>
                </a:solidFill>
              </a:rPr>
              <a:t>PlatÓnSKÁ</a:t>
            </a:r>
            <a:r>
              <a:rPr lang="en-GB" b="1">
                <a:solidFill>
                  <a:srgbClr val="E4002B"/>
                </a:solidFill>
              </a:rPr>
              <a:t> a </a:t>
            </a:r>
            <a:r>
              <a:rPr lang="en-GB" b="1" err="1">
                <a:solidFill>
                  <a:srgbClr val="E4002B"/>
                </a:solidFill>
              </a:rPr>
              <a:t>ArchimÉdOVSKÁ</a:t>
            </a:r>
            <a:r>
              <a:rPr lang="en-GB" b="1">
                <a:solidFill>
                  <a:srgbClr val="E4002B"/>
                </a:solidFill>
              </a:rPr>
              <a:t> TĚLESA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D2A2B00-9A6F-455A-B02C-3FC1CBA52929}"/>
              </a:ext>
            </a:extLst>
          </p:cNvPr>
          <p:cNvSpPr txBox="1"/>
          <p:nvPr/>
        </p:nvSpPr>
        <p:spPr>
          <a:xfrm>
            <a:off x="15781057" y="2902295"/>
            <a:ext cx="154611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cs-CZ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Pohled shora</a:t>
            </a:r>
            <a:endParaRPr lang="en-GB" b="1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E9F1B3D-459C-406C-9CEE-23C87D33D76B}"/>
              </a:ext>
            </a:extLst>
          </p:cNvPr>
          <p:cNvSpPr txBox="1"/>
          <p:nvPr/>
        </p:nvSpPr>
        <p:spPr>
          <a:xfrm>
            <a:off x="18260625" y="2867504"/>
            <a:ext cx="147380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cs-CZ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Boční pohled</a:t>
            </a:r>
            <a:endParaRPr lang="en-GB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75835FA-58B9-A048-3D74-130994B0C2D9}"/>
              </a:ext>
            </a:extLst>
          </p:cNvPr>
          <p:cNvSpPr txBox="1"/>
          <p:nvPr/>
        </p:nvSpPr>
        <p:spPr>
          <a:xfrm>
            <a:off x="15761761" y="2477568"/>
            <a:ext cx="32145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2800" b="1" i="0" u="none" strike="noStrike" kern="0" cap="none" spc="0" normalizeH="0" baseline="0" noProof="0" dirty="0" err="1">
                <a:ln>
                  <a:noFill/>
                </a:ln>
                <a:solidFill>
                  <a:srgbClr val="E4002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Dřevěná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E4002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GB" sz="2800" b="1" i="0" u="none" strike="noStrike" kern="0" cap="none" spc="0" normalizeH="0" baseline="0" noProof="0" dirty="0" err="1">
                <a:ln>
                  <a:noFill/>
                </a:ln>
                <a:solidFill>
                  <a:srgbClr val="E4002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špejle</a:t>
            </a:r>
            <a:endParaRPr lang="en-GB" b="1" dirty="0">
              <a:solidFill>
                <a:srgbClr val="E4002B"/>
              </a:solidFill>
            </a:endParaRPr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8BFBDBBB-F132-2B35-6148-3EF82A36C51A}"/>
              </a:ext>
            </a:extLst>
          </p:cNvPr>
          <p:cNvSpPr/>
          <p:nvPr/>
        </p:nvSpPr>
        <p:spPr>
          <a:xfrm>
            <a:off x="16177518" y="4614105"/>
            <a:ext cx="1375906" cy="137590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19648C39-7DE9-2C3E-EAC1-481B44FE1B33}"/>
              </a:ext>
            </a:extLst>
          </p:cNvPr>
          <p:cNvSpPr txBox="1"/>
          <p:nvPr/>
        </p:nvSpPr>
        <p:spPr>
          <a:xfrm rot="16200000">
            <a:off x="15902317" y="6763327"/>
            <a:ext cx="4692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/>
              <a:t>300 mm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7CC889A9-7282-D385-FB48-C30B44F1943F}"/>
              </a:ext>
            </a:extLst>
          </p:cNvPr>
          <p:cNvSpPr txBox="1"/>
          <p:nvPr/>
        </p:nvSpPr>
        <p:spPr>
          <a:xfrm>
            <a:off x="16286624" y="4026141"/>
            <a:ext cx="1264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/>
              <a:t>3 mm</a:t>
            </a:r>
          </a:p>
        </p:txBody>
      </p: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63D77264-CADD-FC53-503F-9FA2216D4CF0}"/>
              </a:ext>
            </a:extLst>
          </p:cNvPr>
          <p:cNvCxnSpPr>
            <a:cxnSpLocks/>
          </p:cNvCxnSpPr>
          <p:nvPr/>
        </p:nvCxnSpPr>
        <p:spPr>
          <a:xfrm>
            <a:off x="16233829" y="4505367"/>
            <a:ext cx="1271588" cy="0"/>
          </a:xfrm>
          <a:prstGeom prst="straightConnector1">
            <a:avLst/>
          </a:prstGeom>
          <a:ln w="28575">
            <a:solidFill>
              <a:schemeClr val="accent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3453B9C4-BCDB-2FD9-4B54-F2F8551BB307}"/>
              </a:ext>
            </a:extLst>
          </p:cNvPr>
          <p:cNvCxnSpPr>
            <a:cxnSpLocks/>
          </p:cNvCxnSpPr>
          <p:nvPr/>
        </p:nvCxnSpPr>
        <p:spPr>
          <a:xfrm flipV="1">
            <a:off x="16177518" y="4201068"/>
            <a:ext cx="8815" cy="100330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5F0D824-7E25-6EF2-E80F-BA7FCE44A041}"/>
              </a:ext>
            </a:extLst>
          </p:cNvPr>
          <p:cNvCxnSpPr>
            <a:cxnSpLocks/>
          </p:cNvCxnSpPr>
          <p:nvPr/>
        </p:nvCxnSpPr>
        <p:spPr>
          <a:xfrm flipV="1">
            <a:off x="17542468" y="4201068"/>
            <a:ext cx="8815" cy="100330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DFFC73F-9793-DBAD-211A-C94155E51580}"/>
              </a:ext>
            </a:extLst>
          </p:cNvPr>
          <p:cNvGrpSpPr/>
          <p:nvPr/>
        </p:nvGrpSpPr>
        <p:grpSpPr>
          <a:xfrm rot="16200000">
            <a:off x="15508365" y="4714011"/>
            <a:ext cx="1373765" cy="1178234"/>
            <a:chOff x="1409813" y="1276967"/>
            <a:chExt cx="1373765" cy="1178234"/>
          </a:xfrm>
        </p:grpSpPr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FE9C5CD3-7EA5-7FD4-2092-808CBCD2996A}"/>
                </a:ext>
              </a:extLst>
            </p:cNvPr>
            <p:cNvSpPr txBox="1"/>
            <p:nvPr/>
          </p:nvSpPr>
          <p:spPr>
            <a:xfrm>
              <a:off x="1518919" y="1276967"/>
              <a:ext cx="12646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/>
                <a:t>3 mm</a:t>
              </a:r>
            </a:p>
          </p:txBody>
        </p:sp>
        <p:cxnSp>
          <p:nvCxnSpPr>
            <p:cNvPr id="135" name="Straight Arrow Connector 134">
              <a:extLst>
                <a:ext uri="{FF2B5EF4-FFF2-40B4-BE49-F238E27FC236}">
                  <a16:creationId xmlns:a16="http://schemas.microsoft.com/office/drawing/2014/main" id="{10ABC463-E5D4-B2F0-949D-5930ADFA0E92}"/>
                </a:ext>
              </a:extLst>
            </p:cNvPr>
            <p:cNvCxnSpPr>
              <a:cxnSpLocks/>
            </p:cNvCxnSpPr>
            <p:nvPr/>
          </p:nvCxnSpPr>
          <p:spPr>
            <a:xfrm>
              <a:off x="1466127" y="1756196"/>
              <a:ext cx="1271588" cy="0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5BCE121B-EAB8-D4DD-6C3F-51749C20E6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09813" y="1451894"/>
              <a:ext cx="8815" cy="100330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FBEF616B-9A92-C35A-F4A1-9D9E18A8FF1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74763" y="1451894"/>
              <a:ext cx="8815" cy="100330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EC617097-FDE7-7177-A8A3-F2B0D42BAD4B}"/>
              </a:ext>
            </a:extLst>
          </p:cNvPr>
          <p:cNvSpPr txBox="1"/>
          <p:nvPr/>
        </p:nvSpPr>
        <p:spPr>
          <a:xfrm>
            <a:off x="18181192" y="3852389"/>
            <a:ext cx="1264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/>
              <a:t>3 mm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2A7DE742-E772-E05E-7896-E13E37FFAAB3}"/>
              </a:ext>
            </a:extLst>
          </p:cNvPr>
          <p:cNvSpPr txBox="1">
            <a:spLocks/>
          </p:cNvSpPr>
          <p:nvPr/>
        </p:nvSpPr>
        <p:spPr>
          <a:xfrm>
            <a:off x="2691358" y="2342307"/>
            <a:ext cx="9826598" cy="77282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eaLnBrk="1" hangingPunct="1">
              <a:defRPr sz="280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kern="0" dirty="0" err="1">
                <a:solidFill>
                  <a:srgbClr val="E4002B"/>
                </a:solidFill>
              </a:rPr>
              <a:t>Dřevěný</a:t>
            </a:r>
            <a:r>
              <a:rPr lang="en-GB" b="1" kern="0" dirty="0">
                <a:solidFill>
                  <a:srgbClr val="E4002B"/>
                </a:solidFill>
              </a:rPr>
              <a:t> </a:t>
            </a:r>
            <a:r>
              <a:rPr lang="en-GB" b="1" kern="0" dirty="0" err="1">
                <a:solidFill>
                  <a:srgbClr val="E4002B"/>
                </a:solidFill>
              </a:rPr>
              <a:t>konektor</a:t>
            </a:r>
            <a:r>
              <a:rPr lang="en-GB" b="1" kern="0" dirty="0">
                <a:solidFill>
                  <a:srgbClr val="E4002B"/>
                </a:solidFill>
              </a:rPr>
              <a:t> pro </a:t>
            </a:r>
            <a:r>
              <a:rPr lang="en-GB" b="1" kern="0" dirty="0" err="1">
                <a:solidFill>
                  <a:srgbClr val="E4002B"/>
                </a:solidFill>
              </a:rPr>
              <a:t>špejle</a:t>
            </a:r>
            <a:endParaRPr lang="en-GB" kern="0" dirty="0">
              <a:solidFill>
                <a:sysClr val="windowText" lastClr="000000"/>
              </a:solidFill>
            </a:endParaRPr>
          </a:p>
          <a:p>
            <a:r>
              <a:rPr lang="en-GB" kern="0" dirty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120CDD2-9F50-1434-78A6-328CEE2F7992}"/>
              </a:ext>
            </a:extLst>
          </p:cNvPr>
          <p:cNvSpPr/>
          <p:nvPr/>
        </p:nvSpPr>
        <p:spPr>
          <a:xfrm>
            <a:off x="16829467" y="5262406"/>
            <a:ext cx="72008" cy="720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DC78782-0B0A-043D-256C-BB04FDE5BC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0585" y="4226196"/>
            <a:ext cx="1005927" cy="6517189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2F7D0A5-9E66-51DF-52F5-55C3D42375BD}"/>
              </a:ext>
            </a:extLst>
          </p:cNvPr>
          <p:cNvGrpSpPr/>
          <p:nvPr/>
        </p:nvGrpSpPr>
        <p:grpSpPr>
          <a:xfrm>
            <a:off x="2779242" y="4180535"/>
            <a:ext cx="6990234" cy="6998223"/>
            <a:chOff x="78782" y="0"/>
            <a:chExt cx="7356112" cy="7284234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4E25FCC-0428-AE4A-9553-F9B3969442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6277" y="466963"/>
              <a:ext cx="6236466" cy="6218407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08D90F2-C7FA-5B84-C507-302F1B515EE7}"/>
                </a:ext>
              </a:extLst>
            </p:cNvPr>
            <p:cNvSpPr txBox="1"/>
            <p:nvPr/>
          </p:nvSpPr>
          <p:spPr>
            <a:xfrm>
              <a:off x="2870851" y="474163"/>
              <a:ext cx="2342785" cy="9931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cs-CZ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Boční pohled</a:t>
              </a:r>
              <a:endParaRPr lang="en-GB" b="1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3352FD8-BF31-7983-1789-15D3EC1D17A8}"/>
                </a:ext>
              </a:extLst>
            </p:cNvPr>
            <p:cNvSpPr txBox="1"/>
            <p:nvPr/>
          </p:nvSpPr>
          <p:spPr>
            <a:xfrm>
              <a:off x="706462" y="0"/>
              <a:ext cx="10224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/>
                <a:t>6.2 mm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D04575D3-6C36-1C3B-A421-83B3142B67CB}"/>
                </a:ext>
              </a:extLst>
            </p:cNvPr>
            <p:cNvCxnSpPr>
              <a:cxnSpLocks/>
            </p:cNvCxnSpPr>
            <p:nvPr/>
          </p:nvCxnSpPr>
          <p:spPr>
            <a:xfrm>
              <a:off x="705923" y="422373"/>
              <a:ext cx="1018333" cy="0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349952C-3959-FB79-C6FE-4366C5D2E8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5923" y="202185"/>
              <a:ext cx="0" cy="49021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1E5DC95-D5A2-1213-1D21-5FC6049C05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28369" y="202185"/>
              <a:ext cx="0" cy="49021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040C3B7-ABEB-D9FD-1324-3038AF978CE3}"/>
                </a:ext>
              </a:extLst>
            </p:cNvPr>
            <p:cNvSpPr txBox="1"/>
            <p:nvPr/>
          </p:nvSpPr>
          <p:spPr>
            <a:xfrm rot="16200000">
              <a:off x="-2760681" y="3404149"/>
              <a:ext cx="60790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/>
                <a:t>38 mm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6C734AF-DD23-E71D-4595-34BB57ABB1E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44988" y="306948"/>
              <a:ext cx="0" cy="49021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3182411-60D5-8D5A-1B5E-DE0269FD32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9879" y="6656351"/>
              <a:ext cx="107663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06F09B8D-BEAB-D1F8-2C38-82FCA94F58A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4000" y="614512"/>
              <a:ext cx="1867" cy="5995088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CD753E-5D42-E0AD-C7ED-C6034465CD89}"/>
                </a:ext>
              </a:extLst>
            </p:cNvPr>
            <p:cNvSpPr txBox="1"/>
            <p:nvPr/>
          </p:nvSpPr>
          <p:spPr>
            <a:xfrm flipH="1">
              <a:off x="705654" y="6884124"/>
              <a:ext cx="60790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/>
                <a:t>38 mm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67FFA5E-1F6B-A31B-915D-78E715ED444A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6797320" y="6672920"/>
              <a:ext cx="0" cy="49021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7F7D164-AD06-37A4-AEA8-CACEB8DFA2B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54710" y="6624822"/>
              <a:ext cx="107663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7041CC6A-ACD3-5EA7-D8BD-3E93350180E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3736387" y="3860539"/>
              <a:ext cx="1867" cy="5995088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155CC4E6-1984-271B-1ECF-770C2B84B284}"/>
                </a:ext>
              </a:extLst>
            </p:cNvPr>
            <p:cNvGrpSpPr/>
            <p:nvPr/>
          </p:nvGrpSpPr>
          <p:grpSpPr>
            <a:xfrm rot="5400000">
              <a:off x="6577200" y="5788728"/>
              <a:ext cx="1022986" cy="692402"/>
              <a:chOff x="5264723" y="3278451"/>
              <a:chExt cx="1022986" cy="692402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887499C-6FAC-B67D-29AF-28A4B266D38D}"/>
                  </a:ext>
                </a:extLst>
              </p:cNvPr>
              <p:cNvSpPr txBox="1"/>
              <p:nvPr/>
            </p:nvSpPr>
            <p:spPr>
              <a:xfrm>
                <a:off x="5265262" y="3278451"/>
                <a:ext cx="102244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/>
                  <a:t>6.2 mm</a:t>
                </a:r>
              </a:p>
            </p:txBody>
          </p:sp>
          <p:cxnSp>
            <p:nvCxnSpPr>
              <p:cNvPr id="30" name="Straight Arrow Connector 29">
                <a:extLst>
                  <a:ext uri="{FF2B5EF4-FFF2-40B4-BE49-F238E27FC236}">
                    <a16:creationId xmlns:a16="http://schemas.microsoft.com/office/drawing/2014/main" id="{0F2A6F87-FB4A-7B42-93B2-C48B87CF5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64723" y="3700824"/>
                <a:ext cx="1018333" cy="0"/>
              </a:xfrm>
              <a:prstGeom prst="straightConnector1">
                <a:avLst/>
              </a:prstGeom>
              <a:ln w="28575">
                <a:solidFill>
                  <a:schemeClr val="accent1"/>
                </a:solidFill>
                <a:headEnd type="triangle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477C91ED-FB51-D19F-6E28-1A452D2ECA3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64723" y="3480636"/>
                <a:ext cx="0" cy="490217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304433EE-67E2-B1B2-A748-755E26C70C3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87169" y="3480636"/>
                <a:ext cx="0" cy="490217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1F4B9E90-8F30-2616-7427-348A75668374}"/>
              </a:ext>
            </a:extLst>
          </p:cNvPr>
          <p:cNvSpPr txBox="1"/>
          <p:nvPr/>
        </p:nvSpPr>
        <p:spPr>
          <a:xfrm>
            <a:off x="5939424" y="6764460"/>
            <a:ext cx="2655368" cy="523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2800" b="1" kern="0" dirty="0">
                <a:solidFill>
                  <a:srgbClr val="E4002B"/>
                </a:solidFill>
                <a:latin typeface="Arial"/>
                <a:cs typeface="Arial"/>
              </a:rPr>
              <a:t>K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E4002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one</a:t>
            </a:r>
            <a:r>
              <a:rPr kumimoji="0" lang="cs-CZ" sz="2800" b="1" i="0" u="none" strike="noStrike" kern="0" cap="none" spc="0" normalizeH="0" baseline="0" noProof="0" dirty="0">
                <a:ln>
                  <a:noFill/>
                </a:ln>
                <a:solidFill>
                  <a:srgbClr val="E4002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E4002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tor</a:t>
            </a:r>
            <a:endParaRPr lang="en-GB" b="1" dirty="0">
              <a:solidFill>
                <a:srgbClr val="E400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350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A9C5D-D145-4F27-BAF6-99F51EC24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60650" y="1006475"/>
            <a:ext cx="15528304" cy="1066800"/>
          </a:xfrm>
        </p:spPr>
        <p:txBody>
          <a:bodyPr/>
          <a:lstStyle/>
          <a:p>
            <a:r>
              <a:rPr lang="en-GB" err="1"/>
              <a:t>InstruKcE</a:t>
            </a:r>
            <a:r>
              <a:rPr lang="en-GB"/>
              <a:t> PRO TISK</a:t>
            </a:r>
          </a:p>
        </p:txBody>
      </p:sp>
      <p:sp>
        <p:nvSpPr>
          <p:cNvPr id="6" name="Zástupný text 1">
            <a:extLst>
              <a:ext uri="{FF2B5EF4-FFF2-40B4-BE49-F238E27FC236}">
                <a16:creationId xmlns:a16="http://schemas.microsoft.com/office/drawing/2014/main" id="{1AC086C8-A64E-4DBC-BC98-8ED4F68E0AEB}"/>
              </a:ext>
            </a:extLst>
          </p:cNvPr>
          <p:cNvSpPr txBox="1">
            <a:spLocks/>
          </p:cNvSpPr>
          <p:nvPr/>
        </p:nvSpPr>
        <p:spPr>
          <a:xfrm>
            <a:off x="2660650" y="646627"/>
            <a:ext cx="11963400" cy="533400"/>
          </a:xfrm>
          <a:prstGeom prst="rect">
            <a:avLst/>
          </a:prstGeom>
        </p:spPr>
        <p:txBody>
          <a:bodyPr/>
          <a:lstStyle>
            <a:lvl1pPr marL="0" eaLnBrk="1" hangingPunct="1">
              <a:defRPr sz="3200" cap="all" baseline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err="1">
                <a:solidFill>
                  <a:srgbClr val="E4002B"/>
                </a:solidFill>
              </a:rPr>
              <a:t>PlatÓnSKÁ</a:t>
            </a:r>
            <a:r>
              <a:rPr lang="en-GB" b="1">
                <a:solidFill>
                  <a:srgbClr val="E4002B"/>
                </a:solidFill>
              </a:rPr>
              <a:t> a </a:t>
            </a:r>
            <a:r>
              <a:rPr lang="en-GB" b="1" err="1">
                <a:solidFill>
                  <a:srgbClr val="E4002B"/>
                </a:solidFill>
              </a:rPr>
              <a:t>ArchimÉdOVSKÁ</a:t>
            </a:r>
            <a:r>
              <a:rPr lang="en-GB" b="1">
                <a:solidFill>
                  <a:srgbClr val="E4002B"/>
                </a:solidFill>
              </a:rPr>
              <a:t> TĚLESA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6486F357-9544-A63C-38A3-0FE80B49B748}"/>
              </a:ext>
            </a:extLst>
          </p:cNvPr>
          <p:cNvSpPr txBox="1">
            <a:spLocks/>
          </p:cNvSpPr>
          <p:nvPr/>
        </p:nvSpPr>
        <p:spPr>
          <a:xfrm>
            <a:off x="2563218" y="2433124"/>
            <a:ext cx="16561840" cy="845288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eaLnBrk="1" hangingPunct="1">
              <a:defRPr>
                <a:latin typeface="+mn-lt"/>
                <a:ea typeface="+mn-ea"/>
                <a:cs typeface="+mn-cs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90000"/>
              </a:lnSpc>
              <a:spcAft>
                <a:spcPts val="1800"/>
              </a:spcAft>
              <a:buFont typeface="+mj-lt"/>
              <a:buAutoNum type="arabicPeriod"/>
            </a:pP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Tisk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s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podpěrami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(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pouze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dotyková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konstrukční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 </a:t>
            </a:r>
            <a:r>
              <a:rPr lang="en-GB" sz="2400" kern="0" dirty="0" err="1">
                <a:solidFill>
                  <a:sysClr val="windowText" lastClr="000000"/>
                </a:solidFill>
                <a:latin typeface="Arial"/>
                <a:cs typeface="Arial"/>
              </a:rPr>
              <a:t>deska</a:t>
            </a:r>
            <a:r>
              <a:rPr lang="en-GB" sz="2400" kern="0" dirty="0">
                <a:solidFill>
                  <a:sysClr val="windowText" lastClr="000000"/>
                </a:solidFill>
                <a:latin typeface="Arial"/>
                <a:cs typeface="Arial"/>
              </a:rPr>
              <a:t>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9BF58F-2AD1-36BF-098A-17BFA2729D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193" y="3134395"/>
            <a:ext cx="12043524" cy="7632848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0F34273-D7B7-5C10-9ACF-03810494F709}"/>
              </a:ext>
            </a:extLst>
          </p:cNvPr>
          <p:cNvSpPr/>
          <p:nvPr/>
        </p:nvSpPr>
        <p:spPr>
          <a:xfrm>
            <a:off x="12140283" y="8823027"/>
            <a:ext cx="2592288" cy="1368152"/>
          </a:xfrm>
          <a:prstGeom prst="roundRect">
            <a:avLst>
              <a:gd name="adj" fmla="val 13558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3100D07-56EE-CB9E-D352-BE7B74B646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15588" y="2431796"/>
            <a:ext cx="3816427" cy="42309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0AA38E9-E57C-1A91-804C-1C7465501F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91286" y="7086896"/>
            <a:ext cx="4865030" cy="253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804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A9C5D-D145-4F27-BAF6-99F51EC24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/>
              <a:t>DefiniCE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1812337-2E17-4B2C-A9C1-D3D4D0B15C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0650" y="2865631"/>
            <a:ext cx="7031360" cy="6919136"/>
          </a:xfrm>
        </p:spPr>
        <p:txBody>
          <a:bodyPr lIns="91440" tIns="45720" rIns="91440" bIns="45720" anchor="t"/>
          <a:lstStyle/>
          <a:p>
            <a:r>
              <a:rPr lang="en-GB" b="1" dirty="0">
                <a:solidFill>
                  <a:srgbClr val="E4002B"/>
                </a:solidFill>
              </a:rPr>
              <a:t>Co je to </a:t>
            </a:r>
            <a:r>
              <a:rPr lang="en-GB" b="1" dirty="0" err="1">
                <a:solidFill>
                  <a:srgbClr val="E4002B"/>
                </a:solidFill>
              </a:rPr>
              <a:t>platónské</a:t>
            </a:r>
            <a:r>
              <a:rPr lang="en-GB" b="1" dirty="0">
                <a:solidFill>
                  <a:srgbClr val="E4002B"/>
                </a:solidFill>
              </a:rPr>
              <a:t> </a:t>
            </a:r>
            <a:r>
              <a:rPr lang="en-GB" b="1" dirty="0" err="1">
                <a:solidFill>
                  <a:srgbClr val="E4002B"/>
                </a:solidFill>
              </a:rPr>
              <a:t>těleso</a:t>
            </a:r>
            <a:r>
              <a:rPr lang="en-GB" b="1" dirty="0">
                <a:solidFill>
                  <a:srgbClr val="E4002B"/>
                </a:solidFill>
              </a:rPr>
              <a:t>? </a:t>
            </a:r>
          </a:p>
          <a:p>
            <a:r>
              <a:rPr lang="en-GB" sz="2800" dirty="0"/>
              <a:t>V </a:t>
            </a:r>
            <a:r>
              <a:rPr lang="en-GB" sz="2800" dirty="0" err="1"/>
              <a:t>geometrii</a:t>
            </a:r>
            <a:r>
              <a:rPr lang="en-GB" sz="2800" dirty="0"/>
              <a:t> je </a:t>
            </a:r>
            <a:r>
              <a:rPr lang="en-GB" sz="2800" dirty="0" err="1"/>
              <a:t>platónské</a:t>
            </a:r>
            <a:r>
              <a:rPr lang="en-GB" sz="2800" dirty="0"/>
              <a:t> </a:t>
            </a:r>
            <a:r>
              <a:rPr lang="en-GB" sz="2800" dirty="0" err="1"/>
              <a:t>těleso</a:t>
            </a:r>
            <a:r>
              <a:rPr lang="en-GB" sz="2800" dirty="0"/>
              <a:t> </a:t>
            </a:r>
            <a:r>
              <a:rPr lang="en-GB" sz="2800" dirty="0" err="1"/>
              <a:t>konvexní</a:t>
            </a:r>
            <a:r>
              <a:rPr lang="en-GB" sz="2800" dirty="0"/>
              <a:t> </a:t>
            </a:r>
            <a:r>
              <a:rPr lang="en-GB" sz="2800" dirty="0" err="1"/>
              <a:t>pravidelný</a:t>
            </a:r>
            <a:r>
              <a:rPr lang="en-GB" sz="2800" dirty="0"/>
              <a:t> </a:t>
            </a:r>
            <a:r>
              <a:rPr lang="en-GB" sz="2800" dirty="0" err="1"/>
              <a:t>mnohostěn</a:t>
            </a:r>
            <a:r>
              <a:rPr lang="en-GB" sz="2800" dirty="0"/>
              <a:t> v </a:t>
            </a:r>
            <a:r>
              <a:rPr lang="en-GB" sz="2800" dirty="0" err="1"/>
              <a:t>trojrozměrném</a:t>
            </a:r>
            <a:r>
              <a:rPr lang="en-GB" sz="2800" dirty="0"/>
              <a:t> </a:t>
            </a:r>
            <a:r>
              <a:rPr lang="en-GB" sz="2800" dirty="0" err="1"/>
              <a:t>euklidovském</a:t>
            </a:r>
            <a:r>
              <a:rPr lang="en-GB" sz="2800" dirty="0"/>
              <a:t> </a:t>
            </a:r>
            <a:r>
              <a:rPr lang="en-GB" sz="2800" dirty="0" err="1"/>
              <a:t>prostoru</a:t>
            </a:r>
            <a:r>
              <a:rPr lang="en-GB" sz="2800" dirty="0"/>
              <a:t>. </a:t>
            </a:r>
            <a:r>
              <a:rPr lang="en-GB" sz="2800" dirty="0" err="1"/>
              <a:t>Pravidelný</a:t>
            </a:r>
            <a:r>
              <a:rPr lang="en-GB" sz="2800" dirty="0"/>
              <a:t> </a:t>
            </a:r>
            <a:r>
              <a:rPr lang="en-GB" sz="2800" dirty="0" err="1"/>
              <a:t>mnohostěn</a:t>
            </a:r>
            <a:r>
              <a:rPr lang="en-GB" sz="2800" dirty="0"/>
              <a:t> </a:t>
            </a:r>
            <a:r>
              <a:rPr lang="en-GB" sz="2800" dirty="0" err="1"/>
              <a:t>znamená</a:t>
            </a:r>
            <a:r>
              <a:rPr lang="en-GB" sz="2800" dirty="0"/>
              <a:t>, </a:t>
            </a:r>
            <a:r>
              <a:rPr lang="en-GB" sz="2800" dirty="0" err="1"/>
              <a:t>že</a:t>
            </a:r>
            <a:r>
              <a:rPr lang="en-GB" sz="2800" dirty="0"/>
              <a:t> </a:t>
            </a:r>
            <a:r>
              <a:rPr lang="en-GB" sz="2800" dirty="0" err="1"/>
              <a:t>jeho</a:t>
            </a:r>
            <a:r>
              <a:rPr lang="en-GB" sz="2800" dirty="0"/>
              <a:t> </a:t>
            </a:r>
            <a:r>
              <a:rPr lang="en-GB" sz="2800" dirty="0" err="1"/>
              <a:t>stěny</a:t>
            </a:r>
            <a:r>
              <a:rPr lang="en-GB" sz="2800" dirty="0"/>
              <a:t> </a:t>
            </a:r>
            <a:r>
              <a:rPr lang="en-GB" sz="2800" dirty="0" err="1"/>
              <a:t>jsou</a:t>
            </a:r>
            <a:r>
              <a:rPr lang="en-GB" sz="2800" dirty="0"/>
              <a:t> </a:t>
            </a:r>
            <a:r>
              <a:rPr lang="en-GB" sz="2800" dirty="0" err="1"/>
              <a:t>shodné</a:t>
            </a:r>
            <a:r>
              <a:rPr lang="en-GB" sz="2800" dirty="0"/>
              <a:t> (</a:t>
            </a:r>
            <a:r>
              <a:rPr lang="en-GB" sz="2800" dirty="0" err="1"/>
              <a:t>tvarově</a:t>
            </a:r>
            <a:r>
              <a:rPr lang="en-GB" sz="2800" dirty="0"/>
              <a:t> </a:t>
            </a:r>
            <a:r>
              <a:rPr lang="en-GB" sz="2800" dirty="0" err="1"/>
              <a:t>i</a:t>
            </a:r>
            <a:r>
              <a:rPr lang="en-GB" sz="2800" dirty="0"/>
              <a:t> </a:t>
            </a:r>
            <a:r>
              <a:rPr lang="en-GB" sz="2800" dirty="0" err="1"/>
              <a:t>velikostně</a:t>
            </a:r>
            <a:r>
              <a:rPr lang="en-GB" sz="2800" dirty="0"/>
              <a:t>) </a:t>
            </a:r>
            <a:r>
              <a:rPr lang="en-GB" sz="2800" dirty="0" err="1"/>
              <a:t>pravidelné</a:t>
            </a:r>
            <a:r>
              <a:rPr lang="en-GB" sz="2800" dirty="0"/>
              <a:t> </a:t>
            </a:r>
            <a:r>
              <a:rPr lang="en-GB" sz="2800" dirty="0" err="1"/>
              <a:t>mnohoúhelníky</a:t>
            </a:r>
            <a:r>
              <a:rPr lang="en-GB" sz="2800" dirty="0"/>
              <a:t> (</a:t>
            </a:r>
            <a:r>
              <a:rPr lang="en-GB" sz="2800" dirty="0" err="1"/>
              <a:t>všechny</a:t>
            </a:r>
            <a:r>
              <a:rPr lang="en-GB" sz="2800" dirty="0"/>
              <a:t> </a:t>
            </a:r>
            <a:r>
              <a:rPr lang="en-GB" sz="2800" dirty="0" err="1"/>
              <a:t>úhly</a:t>
            </a:r>
            <a:r>
              <a:rPr lang="en-GB" sz="2800" dirty="0"/>
              <a:t> </a:t>
            </a:r>
            <a:r>
              <a:rPr lang="en-GB" sz="2800" dirty="0" err="1"/>
              <a:t>jsou</a:t>
            </a:r>
            <a:r>
              <a:rPr lang="en-GB" sz="2800" dirty="0"/>
              <a:t> </a:t>
            </a:r>
            <a:r>
              <a:rPr lang="en-GB" sz="2800" dirty="0" err="1"/>
              <a:t>shodné</a:t>
            </a:r>
            <a:r>
              <a:rPr lang="en-GB" sz="2800" dirty="0"/>
              <a:t> a </a:t>
            </a:r>
            <a:r>
              <a:rPr lang="en-GB" sz="2800" dirty="0" err="1"/>
              <a:t>všechny</a:t>
            </a:r>
            <a:r>
              <a:rPr lang="en-GB" sz="2800" dirty="0"/>
              <a:t> </a:t>
            </a:r>
            <a:r>
              <a:rPr lang="en-GB" sz="2800" dirty="0" err="1"/>
              <a:t>hrany</a:t>
            </a:r>
            <a:r>
              <a:rPr lang="en-GB" sz="2800" dirty="0"/>
              <a:t> </a:t>
            </a:r>
            <a:r>
              <a:rPr lang="en-GB" sz="2800" dirty="0" err="1"/>
              <a:t>shodné</a:t>
            </a:r>
            <a:r>
              <a:rPr lang="en-GB" sz="2800" dirty="0"/>
              <a:t>) a v </a:t>
            </a:r>
            <a:r>
              <a:rPr lang="en-GB" sz="2800" dirty="0" err="1"/>
              <a:t>každém</a:t>
            </a:r>
            <a:r>
              <a:rPr lang="en-GB" sz="2800" dirty="0"/>
              <a:t> </a:t>
            </a:r>
            <a:r>
              <a:rPr lang="en-GB" sz="2800" dirty="0" err="1"/>
              <a:t>vrcholu</a:t>
            </a:r>
            <a:r>
              <a:rPr lang="en-GB" sz="2800" dirty="0"/>
              <a:t> se </a:t>
            </a:r>
            <a:r>
              <a:rPr lang="en-GB" sz="2800" dirty="0" err="1"/>
              <a:t>setkává</a:t>
            </a:r>
            <a:r>
              <a:rPr lang="en-GB" sz="2800" dirty="0"/>
              <a:t> </a:t>
            </a:r>
            <a:r>
              <a:rPr lang="en-GB" sz="2800" dirty="0" err="1"/>
              <a:t>stejný</a:t>
            </a:r>
            <a:r>
              <a:rPr lang="en-GB" sz="2800" dirty="0"/>
              <a:t> </a:t>
            </a:r>
            <a:r>
              <a:rPr lang="en-GB" sz="2800" dirty="0" err="1"/>
              <a:t>počet</a:t>
            </a:r>
            <a:r>
              <a:rPr lang="en-GB" sz="2800" dirty="0"/>
              <a:t> </a:t>
            </a:r>
            <a:r>
              <a:rPr lang="en-GB" sz="2800" dirty="0" err="1"/>
              <a:t>stěn</a:t>
            </a:r>
            <a:r>
              <a:rPr lang="en-GB" sz="2800" dirty="0"/>
              <a:t>. </a:t>
            </a:r>
          </a:p>
          <a:p>
            <a:endParaRPr lang="en-GB" sz="2800" dirty="0"/>
          </a:p>
          <a:p>
            <a:r>
              <a:rPr lang="en-GB" sz="2800" dirty="0" err="1"/>
              <a:t>Existuje</a:t>
            </a:r>
            <a:r>
              <a:rPr lang="en-GB" sz="2800" dirty="0"/>
              <a:t> </a:t>
            </a:r>
            <a:r>
              <a:rPr lang="cs-CZ" sz="2800" dirty="0"/>
              <a:t>5</a:t>
            </a:r>
            <a:r>
              <a:rPr lang="en-GB" sz="2800" dirty="0"/>
              <a:t> </a:t>
            </a:r>
            <a:r>
              <a:rPr lang="en-GB" sz="2800" dirty="0" err="1"/>
              <a:t>platónských</a:t>
            </a:r>
            <a:r>
              <a:rPr lang="en-GB" sz="2800" dirty="0"/>
              <a:t> </a:t>
            </a:r>
            <a:r>
              <a:rPr lang="en-GB" sz="2800" dirty="0" err="1"/>
              <a:t>těles</a:t>
            </a:r>
            <a:r>
              <a:rPr lang="en-GB" sz="2800" dirty="0"/>
              <a:t>: </a:t>
            </a:r>
            <a:r>
              <a:rPr lang="en-GB" sz="2800" dirty="0" err="1"/>
              <a:t>čtyřstěn</a:t>
            </a:r>
            <a:r>
              <a:rPr lang="en-GB" sz="2800" dirty="0"/>
              <a:t>, </a:t>
            </a:r>
            <a:r>
              <a:rPr lang="en-GB" sz="2800" dirty="0" err="1"/>
              <a:t>šestistěn</a:t>
            </a:r>
            <a:r>
              <a:rPr lang="en-GB" sz="2800" dirty="0"/>
              <a:t> (</a:t>
            </a:r>
            <a:r>
              <a:rPr lang="en-GB" sz="2800" dirty="0" err="1"/>
              <a:t>krychle</a:t>
            </a:r>
            <a:r>
              <a:rPr lang="en-GB" sz="2800" dirty="0"/>
              <a:t>), </a:t>
            </a:r>
            <a:r>
              <a:rPr lang="en-GB" sz="2800" dirty="0" err="1"/>
              <a:t>osmistěn</a:t>
            </a:r>
            <a:r>
              <a:rPr lang="en-GB" sz="2800" dirty="0"/>
              <a:t>, </a:t>
            </a:r>
            <a:r>
              <a:rPr lang="en-GB" sz="2800" dirty="0" err="1"/>
              <a:t>dvanáctistěn</a:t>
            </a:r>
            <a:r>
              <a:rPr lang="en-GB" sz="2800" dirty="0"/>
              <a:t> a </a:t>
            </a:r>
            <a:r>
              <a:rPr lang="en-GB" sz="2800" dirty="0" err="1"/>
              <a:t>dvacetistěn</a:t>
            </a:r>
            <a:r>
              <a:rPr lang="en-GB" sz="2800" dirty="0"/>
              <a:t>. </a:t>
            </a:r>
          </a:p>
        </p:txBody>
      </p:sp>
      <p:sp>
        <p:nvSpPr>
          <p:cNvPr id="15" name="Zástupný text 1">
            <a:extLst>
              <a:ext uri="{FF2B5EF4-FFF2-40B4-BE49-F238E27FC236}">
                <a16:creationId xmlns:a16="http://schemas.microsoft.com/office/drawing/2014/main" id="{C41D6254-1A52-4E51-B2FE-F4CE3A7FCF7F}"/>
              </a:ext>
            </a:extLst>
          </p:cNvPr>
          <p:cNvSpPr txBox="1">
            <a:spLocks/>
          </p:cNvSpPr>
          <p:nvPr/>
        </p:nvSpPr>
        <p:spPr>
          <a:xfrm>
            <a:off x="2660650" y="646627"/>
            <a:ext cx="11963400" cy="533400"/>
          </a:xfrm>
          <a:prstGeom prst="rect">
            <a:avLst/>
          </a:prstGeom>
        </p:spPr>
        <p:txBody>
          <a:bodyPr/>
          <a:lstStyle>
            <a:lvl1pPr marL="0" eaLnBrk="1" hangingPunct="1">
              <a:defRPr sz="3200" cap="all" baseline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err="1">
                <a:solidFill>
                  <a:srgbClr val="E4002B"/>
                </a:solidFill>
              </a:rPr>
              <a:t>PlatÓnSKÁ</a:t>
            </a:r>
            <a:r>
              <a:rPr lang="en-GB" b="1">
                <a:solidFill>
                  <a:srgbClr val="E4002B"/>
                </a:solidFill>
              </a:rPr>
              <a:t> a </a:t>
            </a:r>
            <a:r>
              <a:rPr lang="en-GB" b="1" err="1">
                <a:solidFill>
                  <a:srgbClr val="E4002B"/>
                </a:solidFill>
              </a:rPr>
              <a:t>ArchimÉdOVSKÁ</a:t>
            </a:r>
            <a:r>
              <a:rPr lang="en-GB" b="1">
                <a:solidFill>
                  <a:srgbClr val="E4002B"/>
                </a:solidFill>
              </a:rPr>
              <a:t> TĚLESA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657246-37FE-253E-60BB-C95B5AD3E8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20402" y="2180102"/>
            <a:ext cx="3303121" cy="39082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13D7C1E-9983-3D90-DD97-2F171C7C7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8634" y="6088375"/>
            <a:ext cx="3581060" cy="369639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DA254E4-8678-BE21-DFF9-76378D7770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9582" y="5817270"/>
            <a:ext cx="3421818" cy="348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398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A9C5D-D145-4F27-BAF6-99F51EC24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err="1"/>
              <a:t>DefiniCE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1812337-2E17-4B2C-A9C1-D3D4D0B15C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0650" y="2865631"/>
            <a:ext cx="8183488" cy="4947253"/>
          </a:xfrm>
        </p:spPr>
        <p:txBody>
          <a:bodyPr lIns="91440" tIns="45720" rIns="91440" bIns="45720" anchor="t"/>
          <a:lstStyle/>
          <a:p>
            <a:r>
              <a:rPr lang="en-GB" b="1" dirty="0">
                <a:solidFill>
                  <a:srgbClr val="E4002B"/>
                </a:solidFill>
              </a:rPr>
              <a:t>Co je to </a:t>
            </a:r>
            <a:r>
              <a:rPr lang="en-GB" b="1" dirty="0" err="1">
                <a:solidFill>
                  <a:srgbClr val="E4002B"/>
                </a:solidFill>
              </a:rPr>
              <a:t>archimédovské</a:t>
            </a:r>
            <a:r>
              <a:rPr lang="en-GB" b="1" dirty="0">
                <a:solidFill>
                  <a:srgbClr val="E4002B"/>
                </a:solidFill>
              </a:rPr>
              <a:t> </a:t>
            </a:r>
            <a:r>
              <a:rPr lang="en-GB" b="1" dirty="0" err="1">
                <a:solidFill>
                  <a:srgbClr val="E4002B"/>
                </a:solidFill>
              </a:rPr>
              <a:t>těleso</a:t>
            </a:r>
            <a:r>
              <a:rPr lang="en-GB" b="1" dirty="0">
                <a:solidFill>
                  <a:srgbClr val="E4002B"/>
                </a:solidFill>
              </a:rPr>
              <a:t>? </a:t>
            </a:r>
          </a:p>
          <a:p>
            <a:r>
              <a:rPr lang="en-GB" sz="2800" dirty="0"/>
              <a:t>Archimédovská </a:t>
            </a:r>
            <a:r>
              <a:rPr lang="en-GB" sz="2800" dirty="0" err="1"/>
              <a:t>tělesa</a:t>
            </a:r>
            <a:r>
              <a:rPr lang="en-GB" sz="2800" dirty="0"/>
              <a:t>, jak je </a:t>
            </a:r>
            <a:r>
              <a:rPr lang="en-GB" sz="2800" dirty="0" err="1"/>
              <a:t>poprvé</a:t>
            </a:r>
            <a:r>
              <a:rPr lang="en-GB" sz="2800" dirty="0"/>
              <a:t> </a:t>
            </a:r>
            <a:r>
              <a:rPr lang="en-GB" sz="2800" dirty="0" err="1"/>
              <a:t>popsal</a:t>
            </a:r>
            <a:r>
              <a:rPr lang="en-GB" sz="2800" dirty="0"/>
              <a:t> </a:t>
            </a:r>
            <a:r>
              <a:rPr lang="en-GB" sz="2800" dirty="0" err="1"/>
              <a:t>starořecký</a:t>
            </a:r>
            <a:r>
              <a:rPr lang="en-GB" sz="2800" dirty="0"/>
              <a:t> </a:t>
            </a:r>
            <a:r>
              <a:rPr lang="en-GB" sz="2800" dirty="0" err="1"/>
              <a:t>filozof</a:t>
            </a:r>
            <a:r>
              <a:rPr lang="en-GB" sz="2800" dirty="0"/>
              <a:t> </a:t>
            </a:r>
            <a:r>
              <a:rPr lang="en-GB" sz="2800" dirty="0" err="1"/>
              <a:t>Archimédes</a:t>
            </a:r>
            <a:r>
              <a:rPr lang="en-GB" sz="2800" dirty="0"/>
              <a:t>, </a:t>
            </a:r>
            <a:r>
              <a:rPr lang="en-GB" sz="2800" dirty="0" err="1"/>
              <a:t>jsou</a:t>
            </a:r>
            <a:r>
              <a:rPr lang="en-GB" sz="2800" dirty="0"/>
              <a:t> v </a:t>
            </a:r>
            <a:r>
              <a:rPr lang="en-GB" sz="2800" dirty="0" err="1"/>
              <a:t>geometrii</a:t>
            </a:r>
            <a:r>
              <a:rPr lang="en-GB" sz="2800" dirty="0"/>
              <a:t> </a:t>
            </a:r>
            <a:r>
              <a:rPr lang="en-GB" sz="2800" dirty="0" err="1"/>
              <a:t>konvexní</a:t>
            </a:r>
            <a:r>
              <a:rPr lang="en-GB" sz="2800" dirty="0"/>
              <a:t> </a:t>
            </a:r>
            <a:r>
              <a:rPr lang="en-GB" sz="2800" dirty="0" err="1"/>
              <a:t>mnohostěny</a:t>
            </a:r>
            <a:r>
              <a:rPr lang="en-GB" sz="2800" dirty="0"/>
              <a:t>, </a:t>
            </a:r>
            <a:r>
              <a:rPr lang="en-GB" sz="2800" dirty="0" err="1"/>
              <a:t>které</a:t>
            </a:r>
            <a:r>
              <a:rPr lang="en-GB" sz="2800" dirty="0"/>
              <a:t> se </a:t>
            </a:r>
            <a:r>
              <a:rPr lang="en-GB" sz="2800" dirty="0" err="1"/>
              <a:t>mohou</a:t>
            </a:r>
            <a:r>
              <a:rPr lang="en-GB" sz="2800" dirty="0"/>
              <a:t> </a:t>
            </a:r>
            <a:r>
              <a:rPr lang="en-GB" sz="2800" dirty="0" err="1"/>
              <a:t>skládat</a:t>
            </a:r>
            <a:r>
              <a:rPr lang="en-GB" sz="2800" dirty="0"/>
              <a:t> </a:t>
            </a:r>
            <a:r>
              <a:rPr lang="en-GB" sz="2800" dirty="0" err="1"/>
              <a:t>ze</a:t>
            </a:r>
            <a:r>
              <a:rPr lang="en-GB" sz="2800" dirty="0"/>
              <a:t> </a:t>
            </a:r>
            <a:r>
              <a:rPr lang="cs-CZ" sz="2800" dirty="0"/>
              <a:t>2 </a:t>
            </a:r>
            <a:r>
              <a:rPr lang="en-GB" sz="2800" dirty="0" err="1"/>
              <a:t>nebo</a:t>
            </a:r>
            <a:r>
              <a:rPr lang="en-GB" sz="2800" dirty="0"/>
              <a:t> </a:t>
            </a:r>
            <a:r>
              <a:rPr lang="en-GB" sz="2800" dirty="0" err="1"/>
              <a:t>více</a:t>
            </a:r>
            <a:r>
              <a:rPr lang="en-GB" sz="2800" dirty="0"/>
              <a:t> </a:t>
            </a:r>
            <a:r>
              <a:rPr lang="en-GB" sz="2800" dirty="0" err="1"/>
              <a:t>typů</a:t>
            </a:r>
            <a:r>
              <a:rPr lang="en-GB" sz="2800" dirty="0"/>
              <a:t> </a:t>
            </a:r>
            <a:r>
              <a:rPr lang="en-GB" sz="2800" dirty="0" err="1"/>
              <a:t>pravidelných</a:t>
            </a:r>
            <a:r>
              <a:rPr lang="en-GB" sz="2800" dirty="0"/>
              <a:t> </a:t>
            </a:r>
            <a:r>
              <a:rPr lang="en-GB" sz="2800" dirty="0" err="1"/>
              <a:t>mnohoúhelníků</a:t>
            </a:r>
            <a:r>
              <a:rPr lang="en-GB" sz="2800" dirty="0"/>
              <a:t>.</a:t>
            </a:r>
          </a:p>
          <a:p>
            <a:r>
              <a:rPr lang="en-GB" sz="2800" dirty="0" err="1"/>
              <a:t>Existuje</a:t>
            </a:r>
            <a:r>
              <a:rPr lang="en-GB" sz="2800" dirty="0"/>
              <a:t> 13 archimédovských </a:t>
            </a:r>
            <a:r>
              <a:rPr lang="en-GB" sz="2800" dirty="0" err="1"/>
              <a:t>těles</a:t>
            </a:r>
            <a:r>
              <a:rPr lang="en-GB" sz="2800" dirty="0"/>
              <a:t>.</a:t>
            </a:r>
          </a:p>
        </p:txBody>
      </p:sp>
      <p:sp>
        <p:nvSpPr>
          <p:cNvPr id="15" name="Zástupný text 1">
            <a:extLst>
              <a:ext uri="{FF2B5EF4-FFF2-40B4-BE49-F238E27FC236}">
                <a16:creationId xmlns:a16="http://schemas.microsoft.com/office/drawing/2014/main" id="{C41D6254-1A52-4E51-B2FE-F4CE3A7FCF7F}"/>
              </a:ext>
            </a:extLst>
          </p:cNvPr>
          <p:cNvSpPr txBox="1">
            <a:spLocks/>
          </p:cNvSpPr>
          <p:nvPr/>
        </p:nvSpPr>
        <p:spPr>
          <a:xfrm>
            <a:off x="2660650" y="646627"/>
            <a:ext cx="11963400" cy="533400"/>
          </a:xfrm>
          <a:prstGeom prst="rect">
            <a:avLst/>
          </a:prstGeom>
        </p:spPr>
        <p:txBody>
          <a:bodyPr/>
          <a:lstStyle>
            <a:lvl1pPr marL="0" eaLnBrk="1" hangingPunct="1">
              <a:defRPr sz="3200" cap="all" baseline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err="1">
                <a:solidFill>
                  <a:srgbClr val="E4002B"/>
                </a:solidFill>
              </a:rPr>
              <a:t>PlatÓnSKÁ</a:t>
            </a:r>
            <a:r>
              <a:rPr lang="en-GB" b="1">
                <a:solidFill>
                  <a:srgbClr val="E4002B"/>
                </a:solidFill>
              </a:rPr>
              <a:t> a </a:t>
            </a:r>
            <a:r>
              <a:rPr lang="en-GB" b="1" err="1">
                <a:solidFill>
                  <a:srgbClr val="E4002B"/>
                </a:solidFill>
              </a:rPr>
              <a:t>ArchimÉdOVSKÁ</a:t>
            </a:r>
            <a:r>
              <a:rPr lang="en-GB" b="1">
                <a:solidFill>
                  <a:srgbClr val="E4002B"/>
                </a:solidFill>
              </a:rPr>
              <a:t> TĚLESA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9327D8-6619-1848-501D-0C9A4D16D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228514" y="3566443"/>
            <a:ext cx="5040560" cy="495427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7A657D-F847-8F9A-35F5-B350794A8260}"/>
              </a:ext>
            </a:extLst>
          </p:cNvPr>
          <p:cNvSpPr txBox="1"/>
          <p:nvPr/>
        </p:nvSpPr>
        <p:spPr>
          <a:xfrm>
            <a:off x="15247422" y="9013472"/>
            <a:ext cx="3002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Oříznutý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ikosaedr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9D5022-2DB7-71FA-3FE5-7889ABCFFB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7202" y="5465916"/>
            <a:ext cx="4637403" cy="42290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E6FDB6B-75EE-A104-8A8F-8A85DF690887}"/>
              </a:ext>
            </a:extLst>
          </p:cNvPr>
          <p:cNvSpPr txBox="1"/>
          <p:nvPr/>
        </p:nvSpPr>
        <p:spPr>
          <a:xfrm>
            <a:off x="9623445" y="10021584"/>
            <a:ext cx="20249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Kuboktaedr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33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A9C5D-D145-4F27-BAF6-99F51EC24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5 </a:t>
            </a:r>
            <a:r>
              <a:rPr lang="en-GB" dirty="0" err="1"/>
              <a:t>Platónských</a:t>
            </a:r>
            <a:r>
              <a:rPr lang="en-GB" dirty="0"/>
              <a:t> </a:t>
            </a:r>
            <a:r>
              <a:rPr lang="en-GB" dirty="0" err="1"/>
              <a:t>těles</a:t>
            </a:r>
            <a:endParaRPr lang="en-GB" dirty="0"/>
          </a:p>
          <a:p>
            <a:endParaRPr lang="en-GB" dirty="0"/>
          </a:p>
        </p:txBody>
      </p:sp>
      <p:sp>
        <p:nvSpPr>
          <p:cNvPr id="15" name="Zástupný text 1">
            <a:extLst>
              <a:ext uri="{FF2B5EF4-FFF2-40B4-BE49-F238E27FC236}">
                <a16:creationId xmlns:a16="http://schemas.microsoft.com/office/drawing/2014/main" id="{C41D6254-1A52-4E51-B2FE-F4CE3A7FCF7F}"/>
              </a:ext>
            </a:extLst>
          </p:cNvPr>
          <p:cNvSpPr txBox="1">
            <a:spLocks/>
          </p:cNvSpPr>
          <p:nvPr/>
        </p:nvSpPr>
        <p:spPr>
          <a:xfrm>
            <a:off x="2660650" y="646627"/>
            <a:ext cx="11963400" cy="533400"/>
          </a:xfrm>
          <a:prstGeom prst="rect">
            <a:avLst/>
          </a:prstGeom>
        </p:spPr>
        <p:txBody>
          <a:bodyPr/>
          <a:lstStyle>
            <a:lvl1pPr marL="0" eaLnBrk="1" hangingPunct="1">
              <a:defRPr sz="3200" cap="all" baseline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err="1">
                <a:solidFill>
                  <a:srgbClr val="E4002B"/>
                </a:solidFill>
              </a:rPr>
              <a:t>Platónská</a:t>
            </a:r>
            <a:r>
              <a:rPr lang="en-GB" b="1" dirty="0">
                <a:solidFill>
                  <a:srgbClr val="E4002B"/>
                </a:solidFill>
              </a:rPr>
              <a:t> </a:t>
            </a:r>
            <a:r>
              <a:rPr lang="en-GB" b="1" dirty="0" err="1">
                <a:solidFill>
                  <a:srgbClr val="E4002B"/>
                </a:solidFill>
              </a:rPr>
              <a:t>tělesa</a:t>
            </a:r>
            <a:endParaRPr lang="en-GB" b="1" dirty="0">
              <a:solidFill>
                <a:srgbClr val="E4002B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3BB119-3B72-AF3E-9C14-9CB610F04AC8}"/>
              </a:ext>
            </a:extLst>
          </p:cNvPr>
          <p:cNvGrpSpPr/>
          <p:nvPr/>
        </p:nvGrpSpPr>
        <p:grpSpPr>
          <a:xfrm>
            <a:off x="2611399" y="2678634"/>
            <a:ext cx="555104" cy="555104"/>
            <a:chOff x="11780242" y="4595515"/>
            <a:chExt cx="555104" cy="555104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0B34F72-FDB7-CBE3-6E3C-467F319FAD7E}"/>
                </a:ext>
              </a:extLst>
            </p:cNvPr>
            <p:cNvSpPr/>
            <p:nvPr/>
          </p:nvSpPr>
          <p:spPr>
            <a:xfrm>
              <a:off x="11780242" y="4595515"/>
              <a:ext cx="555104" cy="555104"/>
            </a:xfrm>
            <a:prstGeom prst="ellipse">
              <a:avLst/>
            </a:prstGeom>
            <a:solidFill>
              <a:srgbClr val="E4002B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34512A5-14DF-4AF2-6521-8B749FFA96FC}"/>
                </a:ext>
              </a:extLst>
            </p:cNvPr>
            <p:cNvSpPr txBox="1"/>
            <p:nvPr/>
          </p:nvSpPr>
          <p:spPr>
            <a:xfrm>
              <a:off x="11865273" y="4627399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GB"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8C2AB9D-4020-7038-FB2A-9405315CA6FE}"/>
              </a:ext>
            </a:extLst>
          </p:cNvPr>
          <p:cNvGrpSpPr/>
          <p:nvPr/>
        </p:nvGrpSpPr>
        <p:grpSpPr>
          <a:xfrm>
            <a:off x="9316490" y="2632139"/>
            <a:ext cx="555104" cy="555104"/>
            <a:chOff x="11780242" y="4595515"/>
            <a:chExt cx="555104" cy="555104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98E20E6-DA6B-5487-4B81-23BDCFD25276}"/>
                </a:ext>
              </a:extLst>
            </p:cNvPr>
            <p:cNvSpPr/>
            <p:nvPr/>
          </p:nvSpPr>
          <p:spPr>
            <a:xfrm>
              <a:off x="11780242" y="4595515"/>
              <a:ext cx="555104" cy="555104"/>
            </a:xfrm>
            <a:prstGeom prst="ellipse">
              <a:avLst/>
            </a:prstGeom>
            <a:solidFill>
              <a:srgbClr val="E4002B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249AC50-CCF9-D85A-14F2-5F1FEB775682}"/>
                </a:ext>
              </a:extLst>
            </p:cNvPr>
            <p:cNvSpPr txBox="1"/>
            <p:nvPr/>
          </p:nvSpPr>
          <p:spPr>
            <a:xfrm>
              <a:off x="11865273" y="4627399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GB"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C6EE502-A198-B7CC-10B8-4599B6BF08D1}"/>
              </a:ext>
            </a:extLst>
          </p:cNvPr>
          <p:cNvGrpSpPr/>
          <p:nvPr/>
        </p:nvGrpSpPr>
        <p:grpSpPr>
          <a:xfrm>
            <a:off x="5725657" y="2634541"/>
            <a:ext cx="555104" cy="555104"/>
            <a:chOff x="11780242" y="4595515"/>
            <a:chExt cx="555104" cy="555104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C75BD0C-5282-8E9F-6EC2-C8BD0F268715}"/>
                </a:ext>
              </a:extLst>
            </p:cNvPr>
            <p:cNvSpPr/>
            <p:nvPr/>
          </p:nvSpPr>
          <p:spPr>
            <a:xfrm>
              <a:off x="11780242" y="4595515"/>
              <a:ext cx="555104" cy="555104"/>
            </a:xfrm>
            <a:prstGeom prst="ellipse">
              <a:avLst/>
            </a:prstGeom>
            <a:solidFill>
              <a:srgbClr val="E4002B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EE2902D-6119-CABD-3EDA-3559251770EA}"/>
                </a:ext>
              </a:extLst>
            </p:cNvPr>
            <p:cNvSpPr txBox="1"/>
            <p:nvPr/>
          </p:nvSpPr>
          <p:spPr>
            <a:xfrm>
              <a:off x="11865273" y="4627399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GB"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831345B-5329-16A9-35C9-F601D6D3F232}"/>
              </a:ext>
            </a:extLst>
          </p:cNvPr>
          <p:cNvGrpSpPr/>
          <p:nvPr/>
        </p:nvGrpSpPr>
        <p:grpSpPr>
          <a:xfrm>
            <a:off x="16702764" y="2630339"/>
            <a:ext cx="555104" cy="555104"/>
            <a:chOff x="11780242" y="4595515"/>
            <a:chExt cx="555104" cy="555104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D9C1492F-D943-CD53-4020-8C001ACAD038}"/>
                </a:ext>
              </a:extLst>
            </p:cNvPr>
            <p:cNvSpPr/>
            <p:nvPr/>
          </p:nvSpPr>
          <p:spPr>
            <a:xfrm>
              <a:off x="11780242" y="4595515"/>
              <a:ext cx="555104" cy="555104"/>
            </a:xfrm>
            <a:prstGeom prst="ellipse">
              <a:avLst/>
            </a:prstGeom>
            <a:solidFill>
              <a:srgbClr val="E4002B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E2C76F9-8F5F-C1FF-6A11-47CA74ABC6B0}"/>
                </a:ext>
              </a:extLst>
            </p:cNvPr>
            <p:cNvSpPr txBox="1"/>
            <p:nvPr/>
          </p:nvSpPr>
          <p:spPr>
            <a:xfrm>
              <a:off x="11865273" y="4627399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GB"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E9990D1A-8351-8CCC-5073-6916D9183D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10014" y="2937478"/>
            <a:ext cx="2306825" cy="272944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91305A6-7F8A-25E5-8688-AF593E19F547}"/>
              </a:ext>
            </a:extLst>
          </p:cNvPr>
          <p:cNvSpPr txBox="1"/>
          <p:nvPr/>
        </p:nvSpPr>
        <p:spPr>
          <a:xfrm>
            <a:off x="10412090" y="5876224"/>
            <a:ext cx="1543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Krychle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0F05506-7839-6164-77DB-5EC2B38C0E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87862" y="2809810"/>
            <a:ext cx="2999664" cy="313978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73C6917-9493-5B7C-410F-67A5C0C21E73}"/>
              </a:ext>
            </a:extLst>
          </p:cNvPr>
          <p:cNvSpPr txBox="1"/>
          <p:nvPr/>
        </p:nvSpPr>
        <p:spPr>
          <a:xfrm>
            <a:off x="13895027" y="5870699"/>
            <a:ext cx="2185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  <a:t>Dvacetistěn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780645-67D3-5AAA-2F09-5E4DA0019CA5}"/>
              </a:ext>
            </a:extLst>
          </p:cNvPr>
          <p:cNvSpPr txBox="1"/>
          <p:nvPr/>
        </p:nvSpPr>
        <p:spPr>
          <a:xfrm>
            <a:off x="3199919" y="5870700"/>
            <a:ext cx="2052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Čtyřstěn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29F547B-D403-8A5E-6535-6954323E1A1F}"/>
              </a:ext>
            </a:extLst>
          </p:cNvPr>
          <p:cNvSpPr txBox="1"/>
          <p:nvPr/>
        </p:nvSpPr>
        <p:spPr>
          <a:xfrm>
            <a:off x="6729827" y="5875873"/>
            <a:ext cx="1908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Osmistěn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F84A5E7C-0698-C959-BBCD-2989393126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72837" y="3038612"/>
            <a:ext cx="2448329" cy="252718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735DE46-498E-419E-23F7-7E4F31DF479F}"/>
              </a:ext>
            </a:extLst>
          </p:cNvPr>
          <p:cNvSpPr txBox="1"/>
          <p:nvPr/>
        </p:nvSpPr>
        <p:spPr>
          <a:xfrm>
            <a:off x="17172837" y="5870699"/>
            <a:ext cx="248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  <a:t>vanáctistěn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2562BEE-5236-98CB-9CBA-E8F36AE1C878}"/>
              </a:ext>
            </a:extLst>
          </p:cNvPr>
          <p:cNvGrpSpPr/>
          <p:nvPr/>
        </p:nvGrpSpPr>
        <p:grpSpPr>
          <a:xfrm>
            <a:off x="12932758" y="2630339"/>
            <a:ext cx="555104" cy="555104"/>
            <a:chOff x="11780242" y="4595515"/>
            <a:chExt cx="555104" cy="555104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EBEA648-B3D9-8E51-8722-4FB0137810D7}"/>
                </a:ext>
              </a:extLst>
            </p:cNvPr>
            <p:cNvSpPr/>
            <p:nvPr/>
          </p:nvSpPr>
          <p:spPr>
            <a:xfrm>
              <a:off x="11780242" y="4595515"/>
              <a:ext cx="555104" cy="555104"/>
            </a:xfrm>
            <a:prstGeom prst="ellipse">
              <a:avLst/>
            </a:prstGeom>
            <a:solidFill>
              <a:srgbClr val="E4002B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145EDC2-842F-395A-2049-3C33EC6C7BC4}"/>
                </a:ext>
              </a:extLst>
            </p:cNvPr>
            <p:cNvSpPr txBox="1"/>
            <p:nvPr/>
          </p:nvSpPr>
          <p:spPr>
            <a:xfrm>
              <a:off x="11865273" y="4627399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GB"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E0DE2DEC-E099-2951-2BAF-09C9F92916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0628" y="2867526"/>
            <a:ext cx="2551223" cy="259846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672269A-8FDD-2596-D33F-A4E0425CE0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0123" y="2710518"/>
            <a:ext cx="2446115" cy="269191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9B59A0DA-970F-F0C3-1303-27320ED8B2E1}"/>
              </a:ext>
            </a:extLst>
          </p:cNvPr>
          <p:cNvSpPr txBox="1"/>
          <p:nvPr/>
        </p:nvSpPr>
        <p:spPr>
          <a:xfrm>
            <a:off x="3199919" y="6554477"/>
            <a:ext cx="20526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Stěn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4</a:t>
            </a:r>
          </a:p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Vrcholů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4</a:t>
            </a:r>
          </a:p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Hran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6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657B9B2-D17D-D5DA-6639-5747AED74F00}"/>
              </a:ext>
            </a:extLst>
          </p:cNvPr>
          <p:cNvSpPr txBox="1"/>
          <p:nvPr/>
        </p:nvSpPr>
        <p:spPr>
          <a:xfrm>
            <a:off x="6657723" y="6555007"/>
            <a:ext cx="20526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Stěn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8</a:t>
            </a:r>
          </a:p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Vrcholů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6</a:t>
            </a:r>
          </a:p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Hran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12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F23BD3-0048-1287-D9AB-3E89C3A3EBC4}"/>
              </a:ext>
            </a:extLst>
          </p:cNvPr>
          <p:cNvSpPr txBox="1"/>
          <p:nvPr/>
        </p:nvSpPr>
        <p:spPr>
          <a:xfrm>
            <a:off x="10137106" y="6554476"/>
            <a:ext cx="20526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Stěn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6</a:t>
            </a:r>
          </a:p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Vrcholů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8</a:t>
            </a:r>
          </a:p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Hran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12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A365322-0147-BB16-CDB4-81DC7AF4A4F2}"/>
              </a:ext>
            </a:extLst>
          </p:cNvPr>
          <p:cNvSpPr txBox="1"/>
          <p:nvPr/>
        </p:nvSpPr>
        <p:spPr>
          <a:xfrm>
            <a:off x="13961374" y="6557929"/>
            <a:ext cx="20526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Stěn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20</a:t>
            </a:r>
          </a:p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Vrcholů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12</a:t>
            </a:r>
          </a:p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Hran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30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950F56B-9794-6709-937E-1D72B51E16E7}"/>
              </a:ext>
            </a:extLst>
          </p:cNvPr>
          <p:cNvSpPr txBox="1"/>
          <p:nvPr/>
        </p:nvSpPr>
        <p:spPr>
          <a:xfrm>
            <a:off x="17370682" y="6554476"/>
            <a:ext cx="20526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Stěn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12</a:t>
            </a:r>
          </a:p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Vrcholů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20</a:t>
            </a:r>
          </a:p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Hran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30</a:t>
            </a:r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2AE9498A-F26D-A0EB-4B52-D2A8841BC7AC}"/>
              </a:ext>
            </a:extLst>
          </p:cNvPr>
          <p:cNvSpPr/>
          <p:nvPr/>
        </p:nvSpPr>
        <p:spPr>
          <a:xfrm>
            <a:off x="3022103" y="8089468"/>
            <a:ext cx="2479748" cy="213771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23226A7-F53B-DE2E-5490-AB065AD80A41}"/>
              </a:ext>
            </a:extLst>
          </p:cNvPr>
          <p:cNvGrpSpPr/>
          <p:nvPr/>
        </p:nvGrpSpPr>
        <p:grpSpPr>
          <a:xfrm>
            <a:off x="3418147" y="9558358"/>
            <a:ext cx="585404" cy="545559"/>
            <a:chOff x="913080" y="1793915"/>
            <a:chExt cx="585404" cy="545559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DD9F267-AD5F-D688-FFBD-D549B715E6CB}"/>
                </a:ext>
              </a:extLst>
            </p:cNvPr>
            <p:cNvSpPr txBox="1"/>
            <p:nvPr/>
          </p:nvSpPr>
          <p:spPr>
            <a:xfrm>
              <a:off x="913080" y="1939364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2000"/>
                <a:t>60</a:t>
              </a:r>
              <a:endParaRPr lang="en-GB" sz="540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F46A1FC-053B-CFF3-7257-615544C3F04C}"/>
                </a:ext>
              </a:extLst>
            </p:cNvPr>
            <p:cNvSpPr txBox="1"/>
            <p:nvPr/>
          </p:nvSpPr>
          <p:spPr>
            <a:xfrm>
              <a:off x="1179166" y="1793915"/>
              <a:ext cx="3193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/>
                <a:t>o</a:t>
              </a:r>
              <a:endParaRPr lang="en-GB" sz="5400"/>
            </a:p>
          </p:txBody>
        </p:sp>
      </p:grpSp>
      <p:sp>
        <p:nvSpPr>
          <p:cNvPr id="46" name="Partial Circle 45">
            <a:extLst>
              <a:ext uri="{FF2B5EF4-FFF2-40B4-BE49-F238E27FC236}">
                <a16:creationId xmlns:a16="http://schemas.microsoft.com/office/drawing/2014/main" id="{6B053496-EBB7-E052-ADF6-004731364780}"/>
              </a:ext>
            </a:extLst>
          </p:cNvPr>
          <p:cNvSpPr/>
          <p:nvPr/>
        </p:nvSpPr>
        <p:spPr>
          <a:xfrm rot="16200000">
            <a:off x="2626059" y="9831138"/>
            <a:ext cx="792088" cy="792088"/>
          </a:xfrm>
          <a:prstGeom prst="pie">
            <a:avLst>
              <a:gd name="adj1" fmla="val 1837051"/>
              <a:gd name="adj2" fmla="val 539778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4" name="Isosceles Triangle 63">
            <a:extLst>
              <a:ext uri="{FF2B5EF4-FFF2-40B4-BE49-F238E27FC236}">
                <a16:creationId xmlns:a16="http://schemas.microsoft.com/office/drawing/2014/main" id="{A0B8771F-3161-74F0-2704-59469AC1B875}"/>
              </a:ext>
            </a:extLst>
          </p:cNvPr>
          <p:cNvSpPr/>
          <p:nvPr/>
        </p:nvSpPr>
        <p:spPr>
          <a:xfrm>
            <a:off x="6503035" y="8081465"/>
            <a:ext cx="2479748" cy="213771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3FE3F968-BFE7-D2F0-440D-0C57AC661780}"/>
              </a:ext>
            </a:extLst>
          </p:cNvPr>
          <p:cNvGrpSpPr/>
          <p:nvPr/>
        </p:nvGrpSpPr>
        <p:grpSpPr>
          <a:xfrm>
            <a:off x="6899079" y="9550355"/>
            <a:ext cx="585404" cy="545559"/>
            <a:chOff x="913080" y="1793915"/>
            <a:chExt cx="585404" cy="545559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645A2A7E-6484-F124-CE2B-462806836304}"/>
                </a:ext>
              </a:extLst>
            </p:cNvPr>
            <p:cNvSpPr txBox="1"/>
            <p:nvPr/>
          </p:nvSpPr>
          <p:spPr>
            <a:xfrm>
              <a:off x="913080" y="1939364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2000"/>
                <a:t>60</a:t>
              </a:r>
              <a:endParaRPr lang="en-GB" sz="5400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6759219-0843-C4D6-64BC-45C7FB157591}"/>
                </a:ext>
              </a:extLst>
            </p:cNvPr>
            <p:cNvSpPr txBox="1"/>
            <p:nvPr/>
          </p:nvSpPr>
          <p:spPr>
            <a:xfrm>
              <a:off x="1179166" y="1793915"/>
              <a:ext cx="3193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/>
                <a:t>o</a:t>
              </a:r>
              <a:endParaRPr lang="en-GB" sz="5400"/>
            </a:p>
          </p:txBody>
        </p:sp>
      </p:grpSp>
      <p:sp>
        <p:nvSpPr>
          <p:cNvPr id="68" name="Partial Circle 67">
            <a:extLst>
              <a:ext uri="{FF2B5EF4-FFF2-40B4-BE49-F238E27FC236}">
                <a16:creationId xmlns:a16="http://schemas.microsoft.com/office/drawing/2014/main" id="{12395E56-0D3C-B1E9-5E48-6F8D679E8AD8}"/>
              </a:ext>
            </a:extLst>
          </p:cNvPr>
          <p:cNvSpPr/>
          <p:nvPr/>
        </p:nvSpPr>
        <p:spPr>
          <a:xfrm rot="16200000">
            <a:off x="6106991" y="9823135"/>
            <a:ext cx="792088" cy="792088"/>
          </a:xfrm>
          <a:prstGeom prst="pie">
            <a:avLst>
              <a:gd name="adj1" fmla="val 1837051"/>
              <a:gd name="adj2" fmla="val 539778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74" name="Isosceles Triangle 73">
            <a:extLst>
              <a:ext uri="{FF2B5EF4-FFF2-40B4-BE49-F238E27FC236}">
                <a16:creationId xmlns:a16="http://schemas.microsoft.com/office/drawing/2014/main" id="{44A63849-F1F7-8E30-BBFE-257F0B8C8BD2}"/>
              </a:ext>
            </a:extLst>
          </p:cNvPr>
          <p:cNvSpPr/>
          <p:nvPr/>
        </p:nvSpPr>
        <p:spPr>
          <a:xfrm>
            <a:off x="13724458" y="8075120"/>
            <a:ext cx="2479748" cy="213771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1A364A9-9EBB-E94A-9C9E-1063738485E3}"/>
              </a:ext>
            </a:extLst>
          </p:cNvPr>
          <p:cNvGrpSpPr/>
          <p:nvPr/>
        </p:nvGrpSpPr>
        <p:grpSpPr>
          <a:xfrm>
            <a:off x="14120502" y="9544010"/>
            <a:ext cx="585404" cy="545559"/>
            <a:chOff x="913080" y="1793915"/>
            <a:chExt cx="585404" cy="545559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27B7A5CB-5470-A8A2-79BB-4DA182D4355C}"/>
                </a:ext>
              </a:extLst>
            </p:cNvPr>
            <p:cNvSpPr txBox="1"/>
            <p:nvPr/>
          </p:nvSpPr>
          <p:spPr>
            <a:xfrm>
              <a:off x="913080" y="1939364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2000"/>
                <a:t>60</a:t>
              </a:r>
              <a:endParaRPr lang="en-GB" sz="5400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B8900CFC-5BFA-0E8C-4062-05834CFDB898}"/>
                </a:ext>
              </a:extLst>
            </p:cNvPr>
            <p:cNvSpPr txBox="1"/>
            <p:nvPr/>
          </p:nvSpPr>
          <p:spPr>
            <a:xfrm>
              <a:off x="1179166" y="1793915"/>
              <a:ext cx="3193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/>
                <a:t>o</a:t>
              </a:r>
              <a:endParaRPr lang="en-GB" sz="5400"/>
            </a:p>
          </p:txBody>
        </p:sp>
      </p:grpSp>
      <p:sp>
        <p:nvSpPr>
          <p:cNvPr id="78" name="Partial Circle 77">
            <a:extLst>
              <a:ext uri="{FF2B5EF4-FFF2-40B4-BE49-F238E27FC236}">
                <a16:creationId xmlns:a16="http://schemas.microsoft.com/office/drawing/2014/main" id="{84A8C977-CA72-52BD-AA86-1F68A34CB9F1}"/>
              </a:ext>
            </a:extLst>
          </p:cNvPr>
          <p:cNvSpPr/>
          <p:nvPr/>
        </p:nvSpPr>
        <p:spPr>
          <a:xfrm rot="16200000">
            <a:off x="13328414" y="9816790"/>
            <a:ext cx="792088" cy="792088"/>
          </a:xfrm>
          <a:prstGeom prst="pie">
            <a:avLst>
              <a:gd name="adj1" fmla="val 1837051"/>
              <a:gd name="adj2" fmla="val 539778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72E03EF6-CCDA-4581-9F27-0CEEDD551180}"/>
              </a:ext>
            </a:extLst>
          </p:cNvPr>
          <p:cNvSpPr/>
          <p:nvPr/>
        </p:nvSpPr>
        <p:spPr>
          <a:xfrm>
            <a:off x="10137106" y="8093779"/>
            <a:ext cx="2133403" cy="213340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B51E1366-3BDB-DACB-B7E0-77AA3FF45D56}"/>
              </a:ext>
            </a:extLst>
          </p:cNvPr>
          <p:cNvSpPr/>
          <p:nvPr/>
        </p:nvSpPr>
        <p:spPr>
          <a:xfrm>
            <a:off x="10137106" y="9835812"/>
            <a:ext cx="387401" cy="3874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BC28B308-42DB-81C3-2FC4-2472844258AE}"/>
              </a:ext>
            </a:extLst>
          </p:cNvPr>
          <p:cNvGrpSpPr/>
          <p:nvPr/>
        </p:nvGrpSpPr>
        <p:grpSpPr>
          <a:xfrm>
            <a:off x="10570195" y="9422479"/>
            <a:ext cx="585404" cy="545559"/>
            <a:chOff x="913080" y="1793915"/>
            <a:chExt cx="585404" cy="545559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9E433014-B5AD-F960-F432-3BC16F717935}"/>
                </a:ext>
              </a:extLst>
            </p:cNvPr>
            <p:cNvSpPr txBox="1"/>
            <p:nvPr/>
          </p:nvSpPr>
          <p:spPr>
            <a:xfrm>
              <a:off x="913080" y="1939364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2000"/>
                <a:t>90</a:t>
              </a:r>
              <a:endParaRPr lang="en-GB" sz="5400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56F19079-B508-66DC-2A88-94D9AADEDDBE}"/>
                </a:ext>
              </a:extLst>
            </p:cNvPr>
            <p:cNvSpPr txBox="1"/>
            <p:nvPr/>
          </p:nvSpPr>
          <p:spPr>
            <a:xfrm>
              <a:off x="1179166" y="1793915"/>
              <a:ext cx="3193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/>
                <a:t>o</a:t>
              </a:r>
              <a:endParaRPr lang="en-GB" sz="5400"/>
            </a:p>
          </p:txBody>
        </p:sp>
      </p:grpSp>
      <p:sp>
        <p:nvSpPr>
          <p:cNvPr id="84" name="Pentagon 83">
            <a:extLst>
              <a:ext uri="{FF2B5EF4-FFF2-40B4-BE49-F238E27FC236}">
                <a16:creationId xmlns:a16="http://schemas.microsoft.com/office/drawing/2014/main" id="{D663FF2C-376C-BDE0-71E4-F15A348826B1}"/>
              </a:ext>
            </a:extLst>
          </p:cNvPr>
          <p:cNvSpPr/>
          <p:nvPr/>
        </p:nvSpPr>
        <p:spPr>
          <a:xfrm>
            <a:off x="17292566" y="8085499"/>
            <a:ext cx="2244600" cy="2137714"/>
          </a:xfrm>
          <a:prstGeom prst="pent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Partial Circle 84">
            <a:extLst>
              <a:ext uri="{FF2B5EF4-FFF2-40B4-BE49-F238E27FC236}">
                <a16:creationId xmlns:a16="http://schemas.microsoft.com/office/drawing/2014/main" id="{198C4D35-45CA-3CBC-BF98-761058AEFF17}"/>
              </a:ext>
            </a:extLst>
          </p:cNvPr>
          <p:cNvSpPr/>
          <p:nvPr/>
        </p:nvSpPr>
        <p:spPr>
          <a:xfrm rot="16200000">
            <a:off x="17324858" y="9831138"/>
            <a:ext cx="792088" cy="792088"/>
          </a:xfrm>
          <a:prstGeom prst="pie">
            <a:avLst>
              <a:gd name="adj1" fmla="val 20570173"/>
              <a:gd name="adj2" fmla="val 539778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28623E14-193A-C191-A0EF-3556FE07CCA5}"/>
              </a:ext>
            </a:extLst>
          </p:cNvPr>
          <p:cNvGrpSpPr/>
          <p:nvPr/>
        </p:nvGrpSpPr>
        <p:grpSpPr>
          <a:xfrm>
            <a:off x="17915094" y="9412909"/>
            <a:ext cx="715248" cy="545559"/>
            <a:chOff x="783236" y="1793915"/>
            <a:chExt cx="715248" cy="545559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8A197992-D5C1-0F4F-3BF3-C0B81D37934D}"/>
                </a:ext>
              </a:extLst>
            </p:cNvPr>
            <p:cNvSpPr txBox="1"/>
            <p:nvPr/>
          </p:nvSpPr>
          <p:spPr>
            <a:xfrm>
              <a:off x="783236" y="1939364"/>
              <a:ext cx="5741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2000"/>
                <a:t>108</a:t>
              </a:r>
              <a:endParaRPr lang="en-GB" sz="5400"/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AE840C6C-2F73-DAF7-5B17-0F670B30F00A}"/>
                </a:ext>
              </a:extLst>
            </p:cNvPr>
            <p:cNvSpPr txBox="1"/>
            <p:nvPr/>
          </p:nvSpPr>
          <p:spPr>
            <a:xfrm>
              <a:off x="1179166" y="1793915"/>
              <a:ext cx="3193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/>
                <a:t>o</a:t>
              </a:r>
              <a:endParaRPr lang="en-GB" sz="5400"/>
            </a:p>
          </p:txBody>
        </p:sp>
      </p:grpSp>
    </p:spTree>
    <p:extLst>
      <p:ext uri="{BB962C8B-B14F-4D97-AF65-F5344CB8AC3E}">
        <p14:creationId xmlns:p14="http://schemas.microsoft.com/office/powerpoint/2010/main" val="2744193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A9C5D-D145-4F27-BAF6-99F51EC24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err="1"/>
              <a:t>TerminologIE</a:t>
            </a:r>
            <a:endParaRPr lang="en-GB"/>
          </a:p>
        </p:txBody>
      </p:sp>
      <p:sp>
        <p:nvSpPr>
          <p:cNvPr id="15" name="Zástupný text 1">
            <a:extLst>
              <a:ext uri="{FF2B5EF4-FFF2-40B4-BE49-F238E27FC236}">
                <a16:creationId xmlns:a16="http://schemas.microsoft.com/office/drawing/2014/main" id="{C41D6254-1A52-4E51-B2FE-F4CE3A7FCF7F}"/>
              </a:ext>
            </a:extLst>
          </p:cNvPr>
          <p:cNvSpPr txBox="1">
            <a:spLocks/>
          </p:cNvSpPr>
          <p:nvPr/>
        </p:nvSpPr>
        <p:spPr>
          <a:xfrm>
            <a:off x="2660650" y="646627"/>
            <a:ext cx="11963400" cy="533400"/>
          </a:xfrm>
          <a:prstGeom prst="rect">
            <a:avLst/>
          </a:prstGeom>
        </p:spPr>
        <p:txBody>
          <a:bodyPr/>
          <a:lstStyle>
            <a:lvl1pPr marL="0" eaLnBrk="1" hangingPunct="1">
              <a:defRPr sz="3200" cap="all" baseline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err="1">
                <a:solidFill>
                  <a:srgbClr val="E4002B"/>
                </a:solidFill>
              </a:rPr>
              <a:t>PlatÓnSKÁ</a:t>
            </a:r>
            <a:r>
              <a:rPr lang="en-GB" b="1">
                <a:solidFill>
                  <a:srgbClr val="E4002B"/>
                </a:solidFill>
              </a:rPr>
              <a:t> a </a:t>
            </a:r>
            <a:r>
              <a:rPr lang="en-GB" b="1" err="1">
                <a:solidFill>
                  <a:srgbClr val="E4002B"/>
                </a:solidFill>
              </a:rPr>
              <a:t>ArchimÉdOVSKÁ</a:t>
            </a:r>
            <a:r>
              <a:rPr lang="en-GB" b="1">
                <a:solidFill>
                  <a:srgbClr val="E4002B"/>
                </a:solidFill>
              </a:rPr>
              <a:t> TĚLESA</a:t>
            </a:r>
          </a:p>
        </p:txBody>
      </p:sp>
      <p:sp>
        <p:nvSpPr>
          <p:cNvPr id="2" name="Rectangle 14">
            <a:extLst>
              <a:ext uri="{FF2B5EF4-FFF2-40B4-BE49-F238E27FC236}">
                <a16:creationId xmlns:a16="http://schemas.microsoft.com/office/drawing/2014/main" id="{7233C393-7079-D09C-5A32-CA26224F4CA1}"/>
              </a:ext>
            </a:extLst>
          </p:cNvPr>
          <p:cNvSpPr/>
          <p:nvPr/>
        </p:nvSpPr>
        <p:spPr>
          <a:xfrm>
            <a:off x="4795466" y="6814053"/>
            <a:ext cx="1454023" cy="2799407"/>
          </a:xfrm>
          <a:custGeom>
            <a:avLst/>
            <a:gdLst>
              <a:gd name="connsiteX0" fmla="*/ 0 w 2200708"/>
              <a:gd name="connsiteY0" fmla="*/ 0 h 4213782"/>
              <a:gd name="connsiteX1" fmla="*/ 2200708 w 2200708"/>
              <a:gd name="connsiteY1" fmla="*/ 0 h 4213782"/>
              <a:gd name="connsiteX2" fmla="*/ 2200708 w 2200708"/>
              <a:gd name="connsiteY2" fmla="*/ 4213782 h 4213782"/>
              <a:gd name="connsiteX3" fmla="*/ 0 w 2200708"/>
              <a:gd name="connsiteY3" fmla="*/ 4213782 h 4213782"/>
              <a:gd name="connsiteX4" fmla="*/ 0 w 2200708"/>
              <a:gd name="connsiteY4" fmla="*/ 0 h 4213782"/>
              <a:gd name="connsiteX0" fmla="*/ 0 w 2214848"/>
              <a:gd name="connsiteY0" fmla="*/ 0 h 4213782"/>
              <a:gd name="connsiteX1" fmla="*/ 2214848 w 2214848"/>
              <a:gd name="connsiteY1" fmla="*/ 857839 h 4213782"/>
              <a:gd name="connsiteX2" fmla="*/ 2200708 w 2214848"/>
              <a:gd name="connsiteY2" fmla="*/ 4213782 h 4213782"/>
              <a:gd name="connsiteX3" fmla="*/ 0 w 2214848"/>
              <a:gd name="connsiteY3" fmla="*/ 4213782 h 4213782"/>
              <a:gd name="connsiteX4" fmla="*/ 0 w 2214848"/>
              <a:gd name="connsiteY4" fmla="*/ 0 h 4213782"/>
              <a:gd name="connsiteX0" fmla="*/ 0 w 2214848"/>
              <a:gd name="connsiteY0" fmla="*/ 0 h 4213782"/>
              <a:gd name="connsiteX1" fmla="*/ 2214848 w 2214848"/>
              <a:gd name="connsiteY1" fmla="*/ 857839 h 4213782"/>
              <a:gd name="connsiteX2" fmla="*/ 2200708 w 2214848"/>
              <a:gd name="connsiteY2" fmla="*/ 4213782 h 4213782"/>
              <a:gd name="connsiteX3" fmla="*/ 84841 w 2214848"/>
              <a:gd name="connsiteY3" fmla="*/ 3205114 h 4213782"/>
              <a:gd name="connsiteX4" fmla="*/ 0 w 2214848"/>
              <a:gd name="connsiteY4" fmla="*/ 0 h 4213782"/>
              <a:gd name="connsiteX0" fmla="*/ 0 w 2214848"/>
              <a:gd name="connsiteY0" fmla="*/ 0 h 4260916"/>
              <a:gd name="connsiteX1" fmla="*/ 2214848 w 2214848"/>
              <a:gd name="connsiteY1" fmla="*/ 857839 h 4260916"/>
              <a:gd name="connsiteX2" fmla="*/ 2200708 w 2214848"/>
              <a:gd name="connsiteY2" fmla="*/ 4260916 h 4260916"/>
              <a:gd name="connsiteX3" fmla="*/ 84841 w 2214848"/>
              <a:gd name="connsiteY3" fmla="*/ 3205114 h 4260916"/>
              <a:gd name="connsiteX4" fmla="*/ 0 w 2214848"/>
              <a:gd name="connsiteY4" fmla="*/ 0 h 4260916"/>
              <a:gd name="connsiteX0" fmla="*/ 0 w 2214848"/>
              <a:gd name="connsiteY0" fmla="*/ 0 h 4260916"/>
              <a:gd name="connsiteX1" fmla="*/ 2214848 w 2214848"/>
              <a:gd name="connsiteY1" fmla="*/ 857839 h 4260916"/>
              <a:gd name="connsiteX2" fmla="*/ 2200708 w 2214848"/>
              <a:gd name="connsiteY2" fmla="*/ 4260916 h 4260916"/>
              <a:gd name="connsiteX3" fmla="*/ 84841 w 2214848"/>
              <a:gd name="connsiteY3" fmla="*/ 3205114 h 4260916"/>
              <a:gd name="connsiteX4" fmla="*/ 0 w 2214848"/>
              <a:gd name="connsiteY4" fmla="*/ 0 h 4260916"/>
              <a:gd name="connsiteX0" fmla="*/ 0 w 2166479"/>
              <a:gd name="connsiteY0" fmla="*/ 0 h 4171088"/>
              <a:gd name="connsiteX1" fmla="*/ 2166479 w 2166479"/>
              <a:gd name="connsiteY1" fmla="*/ 768011 h 4171088"/>
              <a:gd name="connsiteX2" fmla="*/ 2152339 w 2166479"/>
              <a:gd name="connsiteY2" fmla="*/ 4171088 h 4171088"/>
              <a:gd name="connsiteX3" fmla="*/ 36472 w 2166479"/>
              <a:gd name="connsiteY3" fmla="*/ 3115286 h 4171088"/>
              <a:gd name="connsiteX4" fmla="*/ 0 w 2166479"/>
              <a:gd name="connsiteY4" fmla="*/ 0 h 4171088"/>
              <a:gd name="connsiteX0" fmla="*/ 0 w 2166479"/>
              <a:gd name="connsiteY0" fmla="*/ 0 h 4171088"/>
              <a:gd name="connsiteX1" fmla="*/ 2166479 w 2166479"/>
              <a:gd name="connsiteY1" fmla="*/ 768011 h 4171088"/>
              <a:gd name="connsiteX2" fmla="*/ 2152339 w 2166479"/>
              <a:gd name="connsiteY2" fmla="*/ 4171088 h 4171088"/>
              <a:gd name="connsiteX3" fmla="*/ 6529 w 2166479"/>
              <a:gd name="connsiteY3" fmla="*/ 3117589 h 4171088"/>
              <a:gd name="connsiteX4" fmla="*/ 0 w 2166479"/>
              <a:gd name="connsiteY4" fmla="*/ 0 h 4171088"/>
              <a:gd name="connsiteX0" fmla="*/ 0 w 2166479"/>
              <a:gd name="connsiteY0" fmla="*/ 0 h 4171088"/>
              <a:gd name="connsiteX1" fmla="*/ 2166479 w 2166479"/>
              <a:gd name="connsiteY1" fmla="*/ 768011 h 4171088"/>
              <a:gd name="connsiteX2" fmla="*/ 2152339 w 2166479"/>
              <a:gd name="connsiteY2" fmla="*/ 4171088 h 4171088"/>
              <a:gd name="connsiteX3" fmla="*/ 6529 w 2166479"/>
              <a:gd name="connsiteY3" fmla="*/ 3117589 h 4171088"/>
              <a:gd name="connsiteX4" fmla="*/ 0 w 2166479"/>
              <a:gd name="connsiteY4" fmla="*/ 0 h 4171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6479" h="4171088">
                <a:moveTo>
                  <a:pt x="0" y="0"/>
                </a:moveTo>
                <a:lnTo>
                  <a:pt x="2166479" y="768011"/>
                </a:lnTo>
                <a:cubicBezTo>
                  <a:pt x="2161766" y="1886659"/>
                  <a:pt x="2157052" y="3052440"/>
                  <a:pt x="2152339" y="4171088"/>
                </a:cubicBezTo>
                <a:lnTo>
                  <a:pt x="6529" y="3117589"/>
                </a:lnTo>
                <a:cubicBezTo>
                  <a:pt x="4353" y="2078393"/>
                  <a:pt x="2176" y="1039196"/>
                  <a:pt x="0" y="0"/>
                </a:cubicBezTo>
                <a:close/>
              </a:path>
            </a:pathLst>
          </a:custGeom>
          <a:solidFill>
            <a:srgbClr val="E5F7F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FD9973A2-1757-AB38-608B-616092C9C166}"/>
              </a:ext>
            </a:extLst>
          </p:cNvPr>
          <p:cNvSpPr/>
          <p:nvPr/>
        </p:nvSpPr>
        <p:spPr>
          <a:xfrm flipH="1">
            <a:off x="6240409" y="6851830"/>
            <a:ext cx="1797437" cy="2763285"/>
          </a:xfrm>
          <a:custGeom>
            <a:avLst/>
            <a:gdLst>
              <a:gd name="connsiteX0" fmla="*/ 0 w 2200708"/>
              <a:gd name="connsiteY0" fmla="*/ 0 h 4213782"/>
              <a:gd name="connsiteX1" fmla="*/ 2200708 w 2200708"/>
              <a:gd name="connsiteY1" fmla="*/ 0 h 4213782"/>
              <a:gd name="connsiteX2" fmla="*/ 2200708 w 2200708"/>
              <a:gd name="connsiteY2" fmla="*/ 4213782 h 4213782"/>
              <a:gd name="connsiteX3" fmla="*/ 0 w 2200708"/>
              <a:gd name="connsiteY3" fmla="*/ 4213782 h 4213782"/>
              <a:gd name="connsiteX4" fmla="*/ 0 w 2200708"/>
              <a:gd name="connsiteY4" fmla="*/ 0 h 4213782"/>
              <a:gd name="connsiteX0" fmla="*/ 0 w 2214848"/>
              <a:gd name="connsiteY0" fmla="*/ 0 h 4213782"/>
              <a:gd name="connsiteX1" fmla="*/ 2214848 w 2214848"/>
              <a:gd name="connsiteY1" fmla="*/ 857839 h 4213782"/>
              <a:gd name="connsiteX2" fmla="*/ 2200708 w 2214848"/>
              <a:gd name="connsiteY2" fmla="*/ 4213782 h 4213782"/>
              <a:gd name="connsiteX3" fmla="*/ 0 w 2214848"/>
              <a:gd name="connsiteY3" fmla="*/ 4213782 h 4213782"/>
              <a:gd name="connsiteX4" fmla="*/ 0 w 2214848"/>
              <a:gd name="connsiteY4" fmla="*/ 0 h 4213782"/>
              <a:gd name="connsiteX0" fmla="*/ 0 w 2214848"/>
              <a:gd name="connsiteY0" fmla="*/ 0 h 4213782"/>
              <a:gd name="connsiteX1" fmla="*/ 2214848 w 2214848"/>
              <a:gd name="connsiteY1" fmla="*/ 857839 h 4213782"/>
              <a:gd name="connsiteX2" fmla="*/ 2200708 w 2214848"/>
              <a:gd name="connsiteY2" fmla="*/ 4213782 h 4213782"/>
              <a:gd name="connsiteX3" fmla="*/ 84841 w 2214848"/>
              <a:gd name="connsiteY3" fmla="*/ 3205114 h 4213782"/>
              <a:gd name="connsiteX4" fmla="*/ 0 w 2214848"/>
              <a:gd name="connsiteY4" fmla="*/ 0 h 4213782"/>
              <a:gd name="connsiteX0" fmla="*/ 0 w 2214848"/>
              <a:gd name="connsiteY0" fmla="*/ 0 h 4260916"/>
              <a:gd name="connsiteX1" fmla="*/ 2214848 w 2214848"/>
              <a:gd name="connsiteY1" fmla="*/ 857839 h 4260916"/>
              <a:gd name="connsiteX2" fmla="*/ 2200708 w 2214848"/>
              <a:gd name="connsiteY2" fmla="*/ 4260916 h 4260916"/>
              <a:gd name="connsiteX3" fmla="*/ 84841 w 2214848"/>
              <a:gd name="connsiteY3" fmla="*/ 3205114 h 4260916"/>
              <a:gd name="connsiteX4" fmla="*/ 0 w 2214848"/>
              <a:gd name="connsiteY4" fmla="*/ 0 h 4260916"/>
              <a:gd name="connsiteX0" fmla="*/ 0 w 2214848"/>
              <a:gd name="connsiteY0" fmla="*/ 0 h 4260916"/>
              <a:gd name="connsiteX1" fmla="*/ 2214848 w 2214848"/>
              <a:gd name="connsiteY1" fmla="*/ 857839 h 4260916"/>
              <a:gd name="connsiteX2" fmla="*/ 2200708 w 2214848"/>
              <a:gd name="connsiteY2" fmla="*/ 4260916 h 4260916"/>
              <a:gd name="connsiteX3" fmla="*/ 84841 w 2214848"/>
              <a:gd name="connsiteY3" fmla="*/ 3205114 h 4260916"/>
              <a:gd name="connsiteX4" fmla="*/ 0 w 2214848"/>
              <a:gd name="connsiteY4" fmla="*/ 0 h 4260916"/>
              <a:gd name="connsiteX0" fmla="*/ 0 w 2653195"/>
              <a:gd name="connsiteY0" fmla="*/ 0 h 4147794"/>
              <a:gd name="connsiteX1" fmla="*/ 2653195 w 2653195"/>
              <a:gd name="connsiteY1" fmla="*/ 744717 h 4147794"/>
              <a:gd name="connsiteX2" fmla="*/ 2639055 w 2653195"/>
              <a:gd name="connsiteY2" fmla="*/ 4147794 h 4147794"/>
              <a:gd name="connsiteX3" fmla="*/ 523188 w 2653195"/>
              <a:gd name="connsiteY3" fmla="*/ 3091992 h 4147794"/>
              <a:gd name="connsiteX4" fmla="*/ 0 w 2653195"/>
              <a:gd name="connsiteY4" fmla="*/ 0 h 4147794"/>
              <a:gd name="connsiteX0" fmla="*/ 0 w 2653195"/>
              <a:gd name="connsiteY0" fmla="*/ 0 h 4147794"/>
              <a:gd name="connsiteX1" fmla="*/ 2653195 w 2653195"/>
              <a:gd name="connsiteY1" fmla="*/ 744717 h 4147794"/>
              <a:gd name="connsiteX2" fmla="*/ 2639055 w 2653195"/>
              <a:gd name="connsiteY2" fmla="*/ 4147794 h 4147794"/>
              <a:gd name="connsiteX3" fmla="*/ 108409 w 2653195"/>
              <a:gd name="connsiteY3" fmla="*/ 3238108 h 4147794"/>
              <a:gd name="connsiteX4" fmla="*/ 0 w 2653195"/>
              <a:gd name="connsiteY4" fmla="*/ 0 h 4147794"/>
              <a:gd name="connsiteX0" fmla="*/ 0 w 2653195"/>
              <a:gd name="connsiteY0" fmla="*/ 0 h 4147794"/>
              <a:gd name="connsiteX1" fmla="*/ 2653195 w 2653195"/>
              <a:gd name="connsiteY1" fmla="*/ 744717 h 4147794"/>
              <a:gd name="connsiteX2" fmla="*/ 2639055 w 2653195"/>
              <a:gd name="connsiteY2" fmla="*/ 4147794 h 4147794"/>
              <a:gd name="connsiteX3" fmla="*/ 94269 w 2653195"/>
              <a:gd name="connsiteY3" fmla="*/ 3238108 h 4147794"/>
              <a:gd name="connsiteX4" fmla="*/ 0 w 2653195"/>
              <a:gd name="connsiteY4" fmla="*/ 0 h 4147794"/>
              <a:gd name="connsiteX0" fmla="*/ 0 w 2705300"/>
              <a:gd name="connsiteY0" fmla="*/ 0 h 4171361"/>
              <a:gd name="connsiteX1" fmla="*/ 2653195 w 2705300"/>
              <a:gd name="connsiteY1" fmla="*/ 744717 h 4171361"/>
              <a:gd name="connsiteX2" fmla="*/ 2705042 w 2705300"/>
              <a:gd name="connsiteY2" fmla="*/ 4171361 h 4171361"/>
              <a:gd name="connsiteX3" fmla="*/ 94269 w 2705300"/>
              <a:gd name="connsiteY3" fmla="*/ 3238108 h 4171361"/>
              <a:gd name="connsiteX4" fmla="*/ 0 w 2705300"/>
              <a:gd name="connsiteY4" fmla="*/ 0 h 4171361"/>
              <a:gd name="connsiteX0" fmla="*/ 0 w 2705504"/>
              <a:gd name="connsiteY0" fmla="*/ 0 h 4171361"/>
              <a:gd name="connsiteX1" fmla="*/ 2681476 w 2705504"/>
              <a:gd name="connsiteY1" fmla="*/ 744717 h 4171361"/>
              <a:gd name="connsiteX2" fmla="*/ 2705042 w 2705504"/>
              <a:gd name="connsiteY2" fmla="*/ 4171361 h 4171361"/>
              <a:gd name="connsiteX3" fmla="*/ 94269 w 2705504"/>
              <a:gd name="connsiteY3" fmla="*/ 3238108 h 4171361"/>
              <a:gd name="connsiteX4" fmla="*/ 0 w 2705504"/>
              <a:gd name="connsiteY4" fmla="*/ 0 h 4171361"/>
              <a:gd name="connsiteX0" fmla="*/ 0 w 2705450"/>
              <a:gd name="connsiteY0" fmla="*/ 0 h 4171361"/>
              <a:gd name="connsiteX1" fmla="*/ 2676763 w 2705450"/>
              <a:gd name="connsiteY1" fmla="*/ 754144 h 4171361"/>
              <a:gd name="connsiteX2" fmla="*/ 2705042 w 2705450"/>
              <a:gd name="connsiteY2" fmla="*/ 4171361 h 4171361"/>
              <a:gd name="connsiteX3" fmla="*/ 94269 w 2705450"/>
              <a:gd name="connsiteY3" fmla="*/ 3238108 h 4171361"/>
              <a:gd name="connsiteX4" fmla="*/ 0 w 2705450"/>
              <a:gd name="connsiteY4" fmla="*/ 0 h 4171361"/>
              <a:gd name="connsiteX0" fmla="*/ 0 w 2705504"/>
              <a:gd name="connsiteY0" fmla="*/ 0 h 4171361"/>
              <a:gd name="connsiteX1" fmla="*/ 2681476 w 2705504"/>
              <a:gd name="connsiteY1" fmla="*/ 730577 h 4171361"/>
              <a:gd name="connsiteX2" fmla="*/ 2705042 w 2705504"/>
              <a:gd name="connsiteY2" fmla="*/ 4171361 h 4171361"/>
              <a:gd name="connsiteX3" fmla="*/ 94269 w 2705504"/>
              <a:gd name="connsiteY3" fmla="*/ 3238108 h 4171361"/>
              <a:gd name="connsiteX4" fmla="*/ 0 w 2705504"/>
              <a:gd name="connsiteY4" fmla="*/ 0 h 4171361"/>
              <a:gd name="connsiteX0" fmla="*/ 0 w 2705504"/>
              <a:gd name="connsiteY0" fmla="*/ 0 h 4171361"/>
              <a:gd name="connsiteX1" fmla="*/ 2681476 w 2705504"/>
              <a:gd name="connsiteY1" fmla="*/ 730577 h 4171361"/>
              <a:gd name="connsiteX2" fmla="*/ 2705042 w 2705504"/>
              <a:gd name="connsiteY2" fmla="*/ 4171361 h 4171361"/>
              <a:gd name="connsiteX3" fmla="*/ 94269 w 2705504"/>
              <a:gd name="connsiteY3" fmla="*/ 3238108 h 4171361"/>
              <a:gd name="connsiteX4" fmla="*/ 0 w 2705504"/>
              <a:gd name="connsiteY4" fmla="*/ 0 h 4171361"/>
              <a:gd name="connsiteX0" fmla="*/ 0 w 2724358"/>
              <a:gd name="connsiteY0" fmla="*/ 0 h 4138367"/>
              <a:gd name="connsiteX1" fmla="*/ 2700330 w 2724358"/>
              <a:gd name="connsiteY1" fmla="*/ 697583 h 4138367"/>
              <a:gd name="connsiteX2" fmla="*/ 2723896 w 2724358"/>
              <a:gd name="connsiteY2" fmla="*/ 4138367 h 4138367"/>
              <a:gd name="connsiteX3" fmla="*/ 113123 w 2724358"/>
              <a:gd name="connsiteY3" fmla="*/ 3205114 h 4138367"/>
              <a:gd name="connsiteX4" fmla="*/ 0 w 2724358"/>
              <a:gd name="connsiteY4" fmla="*/ 0 h 4138367"/>
              <a:gd name="connsiteX0" fmla="*/ 0 w 2705504"/>
              <a:gd name="connsiteY0" fmla="*/ 0 h 4138367"/>
              <a:gd name="connsiteX1" fmla="*/ 2681476 w 2705504"/>
              <a:gd name="connsiteY1" fmla="*/ 697583 h 4138367"/>
              <a:gd name="connsiteX2" fmla="*/ 2705042 w 2705504"/>
              <a:gd name="connsiteY2" fmla="*/ 4138367 h 4138367"/>
              <a:gd name="connsiteX3" fmla="*/ 94269 w 2705504"/>
              <a:gd name="connsiteY3" fmla="*/ 3205114 h 4138367"/>
              <a:gd name="connsiteX4" fmla="*/ 0 w 2705504"/>
              <a:gd name="connsiteY4" fmla="*/ 0 h 4138367"/>
              <a:gd name="connsiteX0" fmla="*/ 0 w 2712462"/>
              <a:gd name="connsiteY0" fmla="*/ 0 h 4131333"/>
              <a:gd name="connsiteX1" fmla="*/ 2681476 w 2712462"/>
              <a:gd name="connsiteY1" fmla="*/ 697583 h 4131333"/>
              <a:gd name="connsiteX2" fmla="*/ 2712076 w 2712462"/>
              <a:gd name="connsiteY2" fmla="*/ 4131333 h 4131333"/>
              <a:gd name="connsiteX3" fmla="*/ 94269 w 2712462"/>
              <a:gd name="connsiteY3" fmla="*/ 3205114 h 4131333"/>
              <a:gd name="connsiteX4" fmla="*/ 0 w 2712462"/>
              <a:gd name="connsiteY4" fmla="*/ 0 h 4131333"/>
              <a:gd name="connsiteX0" fmla="*/ 0 w 2700884"/>
              <a:gd name="connsiteY0" fmla="*/ 0 h 4117266"/>
              <a:gd name="connsiteX1" fmla="*/ 2681476 w 2700884"/>
              <a:gd name="connsiteY1" fmla="*/ 697583 h 4117266"/>
              <a:gd name="connsiteX2" fmla="*/ 2700353 w 2700884"/>
              <a:gd name="connsiteY2" fmla="*/ 4117266 h 4117266"/>
              <a:gd name="connsiteX3" fmla="*/ 94269 w 2700884"/>
              <a:gd name="connsiteY3" fmla="*/ 3205114 h 4117266"/>
              <a:gd name="connsiteX4" fmla="*/ 0 w 2700884"/>
              <a:gd name="connsiteY4" fmla="*/ 0 h 4117266"/>
              <a:gd name="connsiteX0" fmla="*/ 0 w 2700884"/>
              <a:gd name="connsiteY0" fmla="*/ 0 h 4117266"/>
              <a:gd name="connsiteX1" fmla="*/ 2681476 w 2700884"/>
              <a:gd name="connsiteY1" fmla="*/ 697583 h 4117266"/>
              <a:gd name="connsiteX2" fmla="*/ 2700353 w 2700884"/>
              <a:gd name="connsiteY2" fmla="*/ 4117266 h 4117266"/>
              <a:gd name="connsiteX3" fmla="*/ 89662 w 2700884"/>
              <a:gd name="connsiteY3" fmla="*/ 3253483 h 4117266"/>
              <a:gd name="connsiteX4" fmla="*/ 0 w 2700884"/>
              <a:gd name="connsiteY4" fmla="*/ 0 h 4117266"/>
              <a:gd name="connsiteX0" fmla="*/ 0 w 2677851"/>
              <a:gd name="connsiteY0" fmla="*/ 0 h 4117266"/>
              <a:gd name="connsiteX1" fmla="*/ 2658443 w 2677851"/>
              <a:gd name="connsiteY1" fmla="*/ 697583 h 4117266"/>
              <a:gd name="connsiteX2" fmla="*/ 2677320 w 2677851"/>
              <a:gd name="connsiteY2" fmla="*/ 4117266 h 4117266"/>
              <a:gd name="connsiteX3" fmla="*/ 66629 w 2677851"/>
              <a:gd name="connsiteY3" fmla="*/ 3253483 h 4117266"/>
              <a:gd name="connsiteX4" fmla="*/ 0 w 2677851"/>
              <a:gd name="connsiteY4" fmla="*/ 0 h 4117266"/>
              <a:gd name="connsiteX0" fmla="*/ 0 w 2677851"/>
              <a:gd name="connsiteY0" fmla="*/ 0 h 4117266"/>
              <a:gd name="connsiteX1" fmla="*/ 2658443 w 2677851"/>
              <a:gd name="connsiteY1" fmla="*/ 709100 h 4117266"/>
              <a:gd name="connsiteX2" fmla="*/ 2677320 w 2677851"/>
              <a:gd name="connsiteY2" fmla="*/ 4117266 h 4117266"/>
              <a:gd name="connsiteX3" fmla="*/ 66629 w 2677851"/>
              <a:gd name="connsiteY3" fmla="*/ 3253483 h 4117266"/>
              <a:gd name="connsiteX4" fmla="*/ 0 w 2677851"/>
              <a:gd name="connsiteY4" fmla="*/ 0 h 4117266"/>
              <a:gd name="connsiteX0" fmla="*/ 0 w 2678163"/>
              <a:gd name="connsiteY0" fmla="*/ 0 h 4117266"/>
              <a:gd name="connsiteX1" fmla="*/ 2669959 w 2678163"/>
              <a:gd name="connsiteY1" fmla="*/ 709100 h 4117266"/>
              <a:gd name="connsiteX2" fmla="*/ 2677320 w 2678163"/>
              <a:gd name="connsiteY2" fmla="*/ 4117266 h 4117266"/>
              <a:gd name="connsiteX3" fmla="*/ 66629 w 2678163"/>
              <a:gd name="connsiteY3" fmla="*/ 3253483 h 4117266"/>
              <a:gd name="connsiteX4" fmla="*/ 0 w 2678163"/>
              <a:gd name="connsiteY4" fmla="*/ 0 h 411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8163" h="4117266">
                <a:moveTo>
                  <a:pt x="0" y="0"/>
                </a:moveTo>
                <a:lnTo>
                  <a:pt x="2669959" y="709100"/>
                </a:lnTo>
                <a:cubicBezTo>
                  <a:pt x="2665246" y="1827748"/>
                  <a:pt x="2682033" y="2998618"/>
                  <a:pt x="2677320" y="4117266"/>
                </a:cubicBezTo>
                <a:lnTo>
                  <a:pt x="66629" y="3253483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16">
            <a:extLst>
              <a:ext uri="{FF2B5EF4-FFF2-40B4-BE49-F238E27FC236}">
                <a16:creationId xmlns:a16="http://schemas.microsoft.com/office/drawing/2014/main" id="{18AA9BF1-E368-CF4A-8120-B77114EDAA52}"/>
              </a:ext>
            </a:extLst>
          </p:cNvPr>
          <p:cNvSpPr/>
          <p:nvPr/>
        </p:nvSpPr>
        <p:spPr>
          <a:xfrm>
            <a:off x="4796716" y="6314055"/>
            <a:ext cx="3243573" cy="1012282"/>
          </a:xfrm>
          <a:custGeom>
            <a:avLst/>
            <a:gdLst>
              <a:gd name="connsiteX0" fmla="*/ 0 w 2253006"/>
              <a:gd name="connsiteY0" fmla="*/ 0 h 1564850"/>
              <a:gd name="connsiteX1" fmla="*/ 2253006 w 2253006"/>
              <a:gd name="connsiteY1" fmla="*/ 0 h 1564850"/>
              <a:gd name="connsiteX2" fmla="*/ 2253006 w 2253006"/>
              <a:gd name="connsiteY2" fmla="*/ 1564850 h 1564850"/>
              <a:gd name="connsiteX3" fmla="*/ 0 w 2253006"/>
              <a:gd name="connsiteY3" fmla="*/ 1564850 h 1564850"/>
              <a:gd name="connsiteX4" fmla="*/ 0 w 2253006"/>
              <a:gd name="connsiteY4" fmla="*/ 0 h 1564850"/>
              <a:gd name="connsiteX0" fmla="*/ 0 w 2253006"/>
              <a:gd name="connsiteY0" fmla="*/ 0 h 1640264"/>
              <a:gd name="connsiteX1" fmla="*/ 2253006 w 2253006"/>
              <a:gd name="connsiteY1" fmla="*/ 0 h 1640264"/>
              <a:gd name="connsiteX2" fmla="*/ 2253006 w 2253006"/>
              <a:gd name="connsiteY2" fmla="*/ 1564850 h 1640264"/>
              <a:gd name="connsiteX3" fmla="*/ 961534 w 2253006"/>
              <a:gd name="connsiteY3" fmla="*/ 1640264 h 1640264"/>
              <a:gd name="connsiteX4" fmla="*/ 0 w 2253006"/>
              <a:gd name="connsiteY4" fmla="*/ 0 h 1640264"/>
              <a:gd name="connsiteX0" fmla="*/ 0 w 3473777"/>
              <a:gd name="connsiteY0" fmla="*/ 782425 h 1640264"/>
              <a:gd name="connsiteX1" fmla="*/ 3473777 w 3473777"/>
              <a:gd name="connsiteY1" fmla="*/ 0 h 1640264"/>
              <a:gd name="connsiteX2" fmla="*/ 3473777 w 3473777"/>
              <a:gd name="connsiteY2" fmla="*/ 1564850 h 1640264"/>
              <a:gd name="connsiteX3" fmla="*/ 2182305 w 3473777"/>
              <a:gd name="connsiteY3" fmla="*/ 1640264 h 1640264"/>
              <a:gd name="connsiteX4" fmla="*/ 0 w 3473777"/>
              <a:gd name="connsiteY4" fmla="*/ 782425 h 1640264"/>
              <a:gd name="connsiteX0" fmla="*/ 0 w 3473777"/>
              <a:gd name="connsiteY0" fmla="*/ 650450 h 1508289"/>
              <a:gd name="connsiteX1" fmla="*/ 2611224 w 3473777"/>
              <a:gd name="connsiteY1" fmla="*/ 0 h 1508289"/>
              <a:gd name="connsiteX2" fmla="*/ 3473777 w 3473777"/>
              <a:gd name="connsiteY2" fmla="*/ 1432875 h 1508289"/>
              <a:gd name="connsiteX3" fmla="*/ 2182305 w 3473777"/>
              <a:gd name="connsiteY3" fmla="*/ 1508289 h 1508289"/>
              <a:gd name="connsiteX4" fmla="*/ 0 w 3473777"/>
              <a:gd name="connsiteY4" fmla="*/ 650450 h 1508289"/>
              <a:gd name="connsiteX0" fmla="*/ 0 w 4944359"/>
              <a:gd name="connsiteY0" fmla="*/ 650450 h 1508289"/>
              <a:gd name="connsiteX1" fmla="*/ 2611224 w 4944359"/>
              <a:gd name="connsiteY1" fmla="*/ 0 h 1508289"/>
              <a:gd name="connsiteX2" fmla="*/ 4944359 w 4944359"/>
              <a:gd name="connsiteY2" fmla="*/ 787139 h 1508289"/>
              <a:gd name="connsiteX3" fmla="*/ 2182305 w 4944359"/>
              <a:gd name="connsiteY3" fmla="*/ 1508289 h 1508289"/>
              <a:gd name="connsiteX4" fmla="*/ 0 w 4944359"/>
              <a:gd name="connsiteY4" fmla="*/ 650450 h 1508289"/>
              <a:gd name="connsiteX0" fmla="*/ 0 w 4923258"/>
              <a:gd name="connsiteY0" fmla="*/ 650450 h 1508289"/>
              <a:gd name="connsiteX1" fmla="*/ 2611224 w 4923258"/>
              <a:gd name="connsiteY1" fmla="*/ 0 h 1508289"/>
              <a:gd name="connsiteX2" fmla="*/ 4923258 w 4923258"/>
              <a:gd name="connsiteY2" fmla="*/ 798862 h 1508289"/>
              <a:gd name="connsiteX3" fmla="*/ 2182305 w 4923258"/>
              <a:gd name="connsiteY3" fmla="*/ 1508289 h 1508289"/>
              <a:gd name="connsiteX4" fmla="*/ 0 w 4923258"/>
              <a:gd name="connsiteY4" fmla="*/ 650450 h 1508289"/>
              <a:gd name="connsiteX0" fmla="*/ 0 w 4923258"/>
              <a:gd name="connsiteY0" fmla="*/ 650450 h 1498911"/>
              <a:gd name="connsiteX1" fmla="*/ 2611224 w 4923258"/>
              <a:gd name="connsiteY1" fmla="*/ 0 h 1498911"/>
              <a:gd name="connsiteX2" fmla="*/ 4923258 w 4923258"/>
              <a:gd name="connsiteY2" fmla="*/ 798862 h 1498911"/>
              <a:gd name="connsiteX3" fmla="*/ 2224508 w 4923258"/>
              <a:gd name="connsiteY3" fmla="*/ 1498911 h 1498911"/>
              <a:gd name="connsiteX4" fmla="*/ 0 w 4923258"/>
              <a:gd name="connsiteY4" fmla="*/ 650450 h 1498911"/>
              <a:gd name="connsiteX0" fmla="*/ 0 w 4923258"/>
              <a:gd name="connsiteY0" fmla="*/ 650450 h 1508289"/>
              <a:gd name="connsiteX1" fmla="*/ 2611224 w 4923258"/>
              <a:gd name="connsiteY1" fmla="*/ 0 h 1508289"/>
              <a:gd name="connsiteX2" fmla="*/ 4923258 w 4923258"/>
              <a:gd name="connsiteY2" fmla="*/ 798862 h 1508289"/>
              <a:gd name="connsiteX3" fmla="*/ 2219819 w 4923258"/>
              <a:gd name="connsiteY3" fmla="*/ 1508289 h 1508289"/>
              <a:gd name="connsiteX4" fmla="*/ 0 w 4923258"/>
              <a:gd name="connsiteY4" fmla="*/ 650450 h 1508289"/>
              <a:gd name="connsiteX0" fmla="*/ 0 w 4923258"/>
              <a:gd name="connsiteY0" fmla="*/ 650450 h 1508289"/>
              <a:gd name="connsiteX1" fmla="*/ 2611224 w 4923258"/>
              <a:gd name="connsiteY1" fmla="*/ 0 h 1508289"/>
              <a:gd name="connsiteX2" fmla="*/ 4923258 w 4923258"/>
              <a:gd name="connsiteY2" fmla="*/ 798862 h 1508289"/>
              <a:gd name="connsiteX3" fmla="*/ 2219819 w 4923258"/>
              <a:gd name="connsiteY3" fmla="*/ 1508289 h 1508289"/>
              <a:gd name="connsiteX4" fmla="*/ 0 w 4923258"/>
              <a:gd name="connsiteY4" fmla="*/ 650450 h 1508289"/>
              <a:gd name="connsiteX0" fmla="*/ 0 w 4911535"/>
              <a:gd name="connsiteY0" fmla="*/ 650450 h 1508289"/>
              <a:gd name="connsiteX1" fmla="*/ 2611224 w 4911535"/>
              <a:gd name="connsiteY1" fmla="*/ 0 h 1508289"/>
              <a:gd name="connsiteX2" fmla="*/ 4911535 w 4911535"/>
              <a:gd name="connsiteY2" fmla="*/ 798862 h 1508289"/>
              <a:gd name="connsiteX3" fmla="*/ 2219819 w 4911535"/>
              <a:gd name="connsiteY3" fmla="*/ 1508289 h 1508289"/>
              <a:gd name="connsiteX4" fmla="*/ 0 w 4911535"/>
              <a:gd name="connsiteY4" fmla="*/ 650450 h 1508289"/>
              <a:gd name="connsiteX0" fmla="*/ 0 w 4876366"/>
              <a:gd name="connsiteY0" fmla="*/ 650450 h 1508289"/>
              <a:gd name="connsiteX1" fmla="*/ 2576055 w 4876366"/>
              <a:gd name="connsiteY1" fmla="*/ 0 h 1508289"/>
              <a:gd name="connsiteX2" fmla="*/ 4876366 w 4876366"/>
              <a:gd name="connsiteY2" fmla="*/ 798862 h 1508289"/>
              <a:gd name="connsiteX3" fmla="*/ 2184650 w 4876366"/>
              <a:gd name="connsiteY3" fmla="*/ 1508289 h 1508289"/>
              <a:gd name="connsiteX4" fmla="*/ 0 w 4876366"/>
              <a:gd name="connsiteY4" fmla="*/ 650450 h 1508289"/>
              <a:gd name="connsiteX0" fmla="*/ 0 w 4878710"/>
              <a:gd name="connsiteY0" fmla="*/ 657484 h 1508289"/>
              <a:gd name="connsiteX1" fmla="*/ 2578399 w 4878710"/>
              <a:gd name="connsiteY1" fmla="*/ 0 h 1508289"/>
              <a:gd name="connsiteX2" fmla="*/ 4878710 w 4878710"/>
              <a:gd name="connsiteY2" fmla="*/ 798862 h 1508289"/>
              <a:gd name="connsiteX3" fmla="*/ 2186994 w 4878710"/>
              <a:gd name="connsiteY3" fmla="*/ 1508289 h 1508289"/>
              <a:gd name="connsiteX4" fmla="*/ 0 w 4878710"/>
              <a:gd name="connsiteY4" fmla="*/ 657484 h 1508289"/>
              <a:gd name="connsiteX0" fmla="*/ 0 w 4892777"/>
              <a:gd name="connsiteY0" fmla="*/ 657484 h 1508289"/>
              <a:gd name="connsiteX1" fmla="*/ 2592466 w 4892777"/>
              <a:gd name="connsiteY1" fmla="*/ 0 h 1508289"/>
              <a:gd name="connsiteX2" fmla="*/ 4892777 w 4892777"/>
              <a:gd name="connsiteY2" fmla="*/ 798862 h 1508289"/>
              <a:gd name="connsiteX3" fmla="*/ 2201061 w 4892777"/>
              <a:gd name="connsiteY3" fmla="*/ 1508289 h 1508289"/>
              <a:gd name="connsiteX4" fmla="*/ 0 w 4892777"/>
              <a:gd name="connsiteY4" fmla="*/ 657484 h 1508289"/>
              <a:gd name="connsiteX0" fmla="*/ 0 w 4915810"/>
              <a:gd name="connsiteY0" fmla="*/ 717370 h 1508289"/>
              <a:gd name="connsiteX1" fmla="*/ 2615499 w 4915810"/>
              <a:gd name="connsiteY1" fmla="*/ 0 h 1508289"/>
              <a:gd name="connsiteX2" fmla="*/ 4915810 w 4915810"/>
              <a:gd name="connsiteY2" fmla="*/ 798862 h 1508289"/>
              <a:gd name="connsiteX3" fmla="*/ 2224094 w 4915810"/>
              <a:gd name="connsiteY3" fmla="*/ 1508289 h 1508289"/>
              <a:gd name="connsiteX4" fmla="*/ 0 w 4915810"/>
              <a:gd name="connsiteY4" fmla="*/ 717370 h 1508289"/>
              <a:gd name="connsiteX0" fmla="*/ 0 w 4918113"/>
              <a:gd name="connsiteY0" fmla="*/ 717370 h 1508289"/>
              <a:gd name="connsiteX1" fmla="*/ 2615499 w 4918113"/>
              <a:gd name="connsiteY1" fmla="*/ 0 h 1508289"/>
              <a:gd name="connsiteX2" fmla="*/ 4918113 w 4918113"/>
              <a:gd name="connsiteY2" fmla="*/ 768919 h 1508289"/>
              <a:gd name="connsiteX3" fmla="*/ 2224094 w 4918113"/>
              <a:gd name="connsiteY3" fmla="*/ 1508289 h 1508289"/>
              <a:gd name="connsiteX4" fmla="*/ 0 w 4918113"/>
              <a:gd name="connsiteY4" fmla="*/ 717370 h 1508289"/>
              <a:gd name="connsiteX0" fmla="*/ 0 w 4849015"/>
              <a:gd name="connsiteY0" fmla="*/ 747312 h 1508289"/>
              <a:gd name="connsiteX1" fmla="*/ 2546401 w 4849015"/>
              <a:gd name="connsiteY1" fmla="*/ 0 h 1508289"/>
              <a:gd name="connsiteX2" fmla="*/ 4849015 w 4849015"/>
              <a:gd name="connsiteY2" fmla="*/ 768919 h 1508289"/>
              <a:gd name="connsiteX3" fmla="*/ 2154996 w 4849015"/>
              <a:gd name="connsiteY3" fmla="*/ 1508289 h 1508289"/>
              <a:gd name="connsiteX4" fmla="*/ 0 w 4849015"/>
              <a:gd name="connsiteY4" fmla="*/ 747312 h 1508289"/>
              <a:gd name="connsiteX0" fmla="*/ 0 w 4849015"/>
              <a:gd name="connsiteY0" fmla="*/ 747312 h 1508289"/>
              <a:gd name="connsiteX1" fmla="*/ 2546401 w 4849015"/>
              <a:gd name="connsiteY1" fmla="*/ 0 h 1508289"/>
              <a:gd name="connsiteX2" fmla="*/ 4849015 w 4849015"/>
              <a:gd name="connsiteY2" fmla="*/ 801165 h 1508289"/>
              <a:gd name="connsiteX3" fmla="*/ 2154996 w 4849015"/>
              <a:gd name="connsiteY3" fmla="*/ 1508289 h 1508289"/>
              <a:gd name="connsiteX4" fmla="*/ 0 w 4849015"/>
              <a:gd name="connsiteY4" fmla="*/ 747312 h 1508289"/>
              <a:gd name="connsiteX0" fmla="*/ 0 w 4849015"/>
              <a:gd name="connsiteY0" fmla="*/ 747312 h 1508289"/>
              <a:gd name="connsiteX1" fmla="*/ 2546401 w 4849015"/>
              <a:gd name="connsiteY1" fmla="*/ 0 h 1508289"/>
              <a:gd name="connsiteX2" fmla="*/ 4849015 w 4849015"/>
              <a:gd name="connsiteY2" fmla="*/ 794255 h 1508289"/>
              <a:gd name="connsiteX3" fmla="*/ 2154996 w 4849015"/>
              <a:gd name="connsiteY3" fmla="*/ 1508289 h 1508289"/>
              <a:gd name="connsiteX4" fmla="*/ 0 w 4849015"/>
              <a:gd name="connsiteY4" fmla="*/ 747312 h 1508289"/>
              <a:gd name="connsiteX0" fmla="*/ 0 w 4825982"/>
              <a:gd name="connsiteY0" fmla="*/ 747312 h 1508289"/>
              <a:gd name="connsiteX1" fmla="*/ 2546401 w 4825982"/>
              <a:gd name="connsiteY1" fmla="*/ 0 h 1508289"/>
              <a:gd name="connsiteX2" fmla="*/ 4825982 w 4825982"/>
              <a:gd name="connsiteY2" fmla="*/ 794255 h 1508289"/>
              <a:gd name="connsiteX3" fmla="*/ 2154996 w 4825982"/>
              <a:gd name="connsiteY3" fmla="*/ 1508289 h 1508289"/>
              <a:gd name="connsiteX4" fmla="*/ 0 w 4825982"/>
              <a:gd name="connsiteY4" fmla="*/ 747312 h 1508289"/>
              <a:gd name="connsiteX0" fmla="*/ 0 w 4832892"/>
              <a:gd name="connsiteY0" fmla="*/ 747312 h 1508289"/>
              <a:gd name="connsiteX1" fmla="*/ 2546401 w 4832892"/>
              <a:gd name="connsiteY1" fmla="*/ 0 h 1508289"/>
              <a:gd name="connsiteX2" fmla="*/ 4832892 w 4832892"/>
              <a:gd name="connsiteY2" fmla="*/ 798862 h 1508289"/>
              <a:gd name="connsiteX3" fmla="*/ 2154996 w 4832892"/>
              <a:gd name="connsiteY3" fmla="*/ 1508289 h 1508289"/>
              <a:gd name="connsiteX4" fmla="*/ 0 w 4832892"/>
              <a:gd name="connsiteY4" fmla="*/ 747312 h 1508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2892" h="1508289">
                <a:moveTo>
                  <a:pt x="0" y="747312"/>
                </a:moveTo>
                <a:lnTo>
                  <a:pt x="2546401" y="0"/>
                </a:lnTo>
                <a:lnTo>
                  <a:pt x="4832892" y="798862"/>
                </a:lnTo>
                <a:lnTo>
                  <a:pt x="2154996" y="1508289"/>
                </a:lnTo>
                <a:lnTo>
                  <a:pt x="0" y="747312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42525AB-8EDA-A640-35CA-55B745C3122F}"/>
              </a:ext>
            </a:extLst>
          </p:cNvPr>
          <p:cNvGrpSpPr/>
          <p:nvPr/>
        </p:nvGrpSpPr>
        <p:grpSpPr>
          <a:xfrm>
            <a:off x="8922253" y="6314055"/>
            <a:ext cx="3244823" cy="3301060"/>
            <a:chOff x="7260325" y="1272618"/>
            <a:chExt cx="4834753" cy="4918545"/>
          </a:xfrm>
          <a:noFill/>
        </p:grpSpPr>
        <p:sp>
          <p:nvSpPr>
            <p:cNvPr id="7" name="Rectangle 14">
              <a:extLst>
                <a:ext uri="{FF2B5EF4-FFF2-40B4-BE49-F238E27FC236}">
                  <a16:creationId xmlns:a16="http://schemas.microsoft.com/office/drawing/2014/main" id="{F3334128-1528-3D92-3D82-DF7CC3119C8B}"/>
                </a:ext>
              </a:extLst>
            </p:cNvPr>
            <p:cNvSpPr/>
            <p:nvPr/>
          </p:nvSpPr>
          <p:spPr>
            <a:xfrm>
              <a:off x="7260325" y="2017609"/>
              <a:ext cx="2166479" cy="4171088"/>
            </a:xfrm>
            <a:custGeom>
              <a:avLst/>
              <a:gdLst>
                <a:gd name="connsiteX0" fmla="*/ 0 w 2200708"/>
                <a:gd name="connsiteY0" fmla="*/ 0 h 4213782"/>
                <a:gd name="connsiteX1" fmla="*/ 2200708 w 2200708"/>
                <a:gd name="connsiteY1" fmla="*/ 0 h 4213782"/>
                <a:gd name="connsiteX2" fmla="*/ 2200708 w 2200708"/>
                <a:gd name="connsiteY2" fmla="*/ 4213782 h 4213782"/>
                <a:gd name="connsiteX3" fmla="*/ 0 w 2200708"/>
                <a:gd name="connsiteY3" fmla="*/ 4213782 h 4213782"/>
                <a:gd name="connsiteX4" fmla="*/ 0 w 2200708"/>
                <a:gd name="connsiteY4" fmla="*/ 0 h 4213782"/>
                <a:gd name="connsiteX0" fmla="*/ 0 w 2214848"/>
                <a:gd name="connsiteY0" fmla="*/ 0 h 4213782"/>
                <a:gd name="connsiteX1" fmla="*/ 2214848 w 2214848"/>
                <a:gd name="connsiteY1" fmla="*/ 857839 h 4213782"/>
                <a:gd name="connsiteX2" fmla="*/ 2200708 w 2214848"/>
                <a:gd name="connsiteY2" fmla="*/ 4213782 h 4213782"/>
                <a:gd name="connsiteX3" fmla="*/ 0 w 2214848"/>
                <a:gd name="connsiteY3" fmla="*/ 4213782 h 4213782"/>
                <a:gd name="connsiteX4" fmla="*/ 0 w 2214848"/>
                <a:gd name="connsiteY4" fmla="*/ 0 h 4213782"/>
                <a:gd name="connsiteX0" fmla="*/ 0 w 2214848"/>
                <a:gd name="connsiteY0" fmla="*/ 0 h 4213782"/>
                <a:gd name="connsiteX1" fmla="*/ 2214848 w 2214848"/>
                <a:gd name="connsiteY1" fmla="*/ 857839 h 4213782"/>
                <a:gd name="connsiteX2" fmla="*/ 2200708 w 2214848"/>
                <a:gd name="connsiteY2" fmla="*/ 4213782 h 4213782"/>
                <a:gd name="connsiteX3" fmla="*/ 84841 w 2214848"/>
                <a:gd name="connsiteY3" fmla="*/ 3205114 h 4213782"/>
                <a:gd name="connsiteX4" fmla="*/ 0 w 2214848"/>
                <a:gd name="connsiteY4" fmla="*/ 0 h 4213782"/>
                <a:gd name="connsiteX0" fmla="*/ 0 w 2214848"/>
                <a:gd name="connsiteY0" fmla="*/ 0 h 4260916"/>
                <a:gd name="connsiteX1" fmla="*/ 2214848 w 2214848"/>
                <a:gd name="connsiteY1" fmla="*/ 857839 h 4260916"/>
                <a:gd name="connsiteX2" fmla="*/ 2200708 w 2214848"/>
                <a:gd name="connsiteY2" fmla="*/ 4260916 h 4260916"/>
                <a:gd name="connsiteX3" fmla="*/ 84841 w 2214848"/>
                <a:gd name="connsiteY3" fmla="*/ 3205114 h 4260916"/>
                <a:gd name="connsiteX4" fmla="*/ 0 w 2214848"/>
                <a:gd name="connsiteY4" fmla="*/ 0 h 4260916"/>
                <a:gd name="connsiteX0" fmla="*/ 0 w 2214848"/>
                <a:gd name="connsiteY0" fmla="*/ 0 h 4260916"/>
                <a:gd name="connsiteX1" fmla="*/ 2214848 w 2214848"/>
                <a:gd name="connsiteY1" fmla="*/ 857839 h 4260916"/>
                <a:gd name="connsiteX2" fmla="*/ 2200708 w 2214848"/>
                <a:gd name="connsiteY2" fmla="*/ 4260916 h 4260916"/>
                <a:gd name="connsiteX3" fmla="*/ 84841 w 2214848"/>
                <a:gd name="connsiteY3" fmla="*/ 3205114 h 4260916"/>
                <a:gd name="connsiteX4" fmla="*/ 0 w 2214848"/>
                <a:gd name="connsiteY4" fmla="*/ 0 h 4260916"/>
                <a:gd name="connsiteX0" fmla="*/ 0 w 2166479"/>
                <a:gd name="connsiteY0" fmla="*/ 0 h 4171088"/>
                <a:gd name="connsiteX1" fmla="*/ 2166479 w 2166479"/>
                <a:gd name="connsiteY1" fmla="*/ 768011 h 4171088"/>
                <a:gd name="connsiteX2" fmla="*/ 2152339 w 2166479"/>
                <a:gd name="connsiteY2" fmla="*/ 4171088 h 4171088"/>
                <a:gd name="connsiteX3" fmla="*/ 36472 w 2166479"/>
                <a:gd name="connsiteY3" fmla="*/ 3115286 h 4171088"/>
                <a:gd name="connsiteX4" fmla="*/ 0 w 2166479"/>
                <a:gd name="connsiteY4" fmla="*/ 0 h 4171088"/>
                <a:gd name="connsiteX0" fmla="*/ 0 w 2166479"/>
                <a:gd name="connsiteY0" fmla="*/ 0 h 4171088"/>
                <a:gd name="connsiteX1" fmla="*/ 2166479 w 2166479"/>
                <a:gd name="connsiteY1" fmla="*/ 768011 h 4171088"/>
                <a:gd name="connsiteX2" fmla="*/ 2152339 w 2166479"/>
                <a:gd name="connsiteY2" fmla="*/ 4171088 h 4171088"/>
                <a:gd name="connsiteX3" fmla="*/ 6529 w 2166479"/>
                <a:gd name="connsiteY3" fmla="*/ 3117589 h 4171088"/>
                <a:gd name="connsiteX4" fmla="*/ 0 w 2166479"/>
                <a:gd name="connsiteY4" fmla="*/ 0 h 4171088"/>
                <a:gd name="connsiteX0" fmla="*/ 0 w 2166479"/>
                <a:gd name="connsiteY0" fmla="*/ 0 h 4171088"/>
                <a:gd name="connsiteX1" fmla="*/ 2166479 w 2166479"/>
                <a:gd name="connsiteY1" fmla="*/ 768011 h 4171088"/>
                <a:gd name="connsiteX2" fmla="*/ 2152339 w 2166479"/>
                <a:gd name="connsiteY2" fmla="*/ 4171088 h 4171088"/>
                <a:gd name="connsiteX3" fmla="*/ 6529 w 2166479"/>
                <a:gd name="connsiteY3" fmla="*/ 3117589 h 4171088"/>
                <a:gd name="connsiteX4" fmla="*/ 0 w 2166479"/>
                <a:gd name="connsiteY4" fmla="*/ 0 h 417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6479" h="4171088">
                  <a:moveTo>
                    <a:pt x="0" y="0"/>
                  </a:moveTo>
                  <a:lnTo>
                    <a:pt x="2166479" y="768011"/>
                  </a:lnTo>
                  <a:cubicBezTo>
                    <a:pt x="2161766" y="1886659"/>
                    <a:pt x="2157052" y="3052440"/>
                    <a:pt x="2152339" y="4171088"/>
                  </a:cubicBezTo>
                  <a:lnTo>
                    <a:pt x="6529" y="3117589"/>
                  </a:lnTo>
                  <a:cubicBezTo>
                    <a:pt x="4353" y="2078393"/>
                    <a:pt x="2176" y="1039196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14">
              <a:extLst>
                <a:ext uri="{FF2B5EF4-FFF2-40B4-BE49-F238E27FC236}">
                  <a16:creationId xmlns:a16="http://schemas.microsoft.com/office/drawing/2014/main" id="{94AC870B-95A7-80C2-0B83-4A348AB78C86}"/>
                </a:ext>
              </a:extLst>
            </p:cNvPr>
            <p:cNvSpPr/>
            <p:nvPr/>
          </p:nvSpPr>
          <p:spPr>
            <a:xfrm flipH="1">
              <a:off x="9413275" y="2073897"/>
              <a:ext cx="2678163" cy="4117266"/>
            </a:xfrm>
            <a:custGeom>
              <a:avLst/>
              <a:gdLst>
                <a:gd name="connsiteX0" fmla="*/ 0 w 2200708"/>
                <a:gd name="connsiteY0" fmla="*/ 0 h 4213782"/>
                <a:gd name="connsiteX1" fmla="*/ 2200708 w 2200708"/>
                <a:gd name="connsiteY1" fmla="*/ 0 h 4213782"/>
                <a:gd name="connsiteX2" fmla="*/ 2200708 w 2200708"/>
                <a:gd name="connsiteY2" fmla="*/ 4213782 h 4213782"/>
                <a:gd name="connsiteX3" fmla="*/ 0 w 2200708"/>
                <a:gd name="connsiteY3" fmla="*/ 4213782 h 4213782"/>
                <a:gd name="connsiteX4" fmla="*/ 0 w 2200708"/>
                <a:gd name="connsiteY4" fmla="*/ 0 h 4213782"/>
                <a:gd name="connsiteX0" fmla="*/ 0 w 2214848"/>
                <a:gd name="connsiteY0" fmla="*/ 0 h 4213782"/>
                <a:gd name="connsiteX1" fmla="*/ 2214848 w 2214848"/>
                <a:gd name="connsiteY1" fmla="*/ 857839 h 4213782"/>
                <a:gd name="connsiteX2" fmla="*/ 2200708 w 2214848"/>
                <a:gd name="connsiteY2" fmla="*/ 4213782 h 4213782"/>
                <a:gd name="connsiteX3" fmla="*/ 0 w 2214848"/>
                <a:gd name="connsiteY3" fmla="*/ 4213782 h 4213782"/>
                <a:gd name="connsiteX4" fmla="*/ 0 w 2214848"/>
                <a:gd name="connsiteY4" fmla="*/ 0 h 4213782"/>
                <a:gd name="connsiteX0" fmla="*/ 0 w 2214848"/>
                <a:gd name="connsiteY0" fmla="*/ 0 h 4213782"/>
                <a:gd name="connsiteX1" fmla="*/ 2214848 w 2214848"/>
                <a:gd name="connsiteY1" fmla="*/ 857839 h 4213782"/>
                <a:gd name="connsiteX2" fmla="*/ 2200708 w 2214848"/>
                <a:gd name="connsiteY2" fmla="*/ 4213782 h 4213782"/>
                <a:gd name="connsiteX3" fmla="*/ 84841 w 2214848"/>
                <a:gd name="connsiteY3" fmla="*/ 3205114 h 4213782"/>
                <a:gd name="connsiteX4" fmla="*/ 0 w 2214848"/>
                <a:gd name="connsiteY4" fmla="*/ 0 h 4213782"/>
                <a:gd name="connsiteX0" fmla="*/ 0 w 2214848"/>
                <a:gd name="connsiteY0" fmla="*/ 0 h 4260916"/>
                <a:gd name="connsiteX1" fmla="*/ 2214848 w 2214848"/>
                <a:gd name="connsiteY1" fmla="*/ 857839 h 4260916"/>
                <a:gd name="connsiteX2" fmla="*/ 2200708 w 2214848"/>
                <a:gd name="connsiteY2" fmla="*/ 4260916 h 4260916"/>
                <a:gd name="connsiteX3" fmla="*/ 84841 w 2214848"/>
                <a:gd name="connsiteY3" fmla="*/ 3205114 h 4260916"/>
                <a:gd name="connsiteX4" fmla="*/ 0 w 2214848"/>
                <a:gd name="connsiteY4" fmla="*/ 0 h 4260916"/>
                <a:gd name="connsiteX0" fmla="*/ 0 w 2214848"/>
                <a:gd name="connsiteY0" fmla="*/ 0 h 4260916"/>
                <a:gd name="connsiteX1" fmla="*/ 2214848 w 2214848"/>
                <a:gd name="connsiteY1" fmla="*/ 857839 h 4260916"/>
                <a:gd name="connsiteX2" fmla="*/ 2200708 w 2214848"/>
                <a:gd name="connsiteY2" fmla="*/ 4260916 h 4260916"/>
                <a:gd name="connsiteX3" fmla="*/ 84841 w 2214848"/>
                <a:gd name="connsiteY3" fmla="*/ 3205114 h 4260916"/>
                <a:gd name="connsiteX4" fmla="*/ 0 w 2214848"/>
                <a:gd name="connsiteY4" fmla="*/ 0 h 4260916"/>
                <a:gd name="connsiteX0" fmla="*/ 0 w 2653195"/>
                <a:gd name="connsiteY0" fmla="*/ 0 h 4147794"/>
                <a:gd name="connsiteX1" fmla="*/ 2653195 w 2653195"/>
                <a:gd name="connsiteY1" fmla="*/ 744717 h 4147794"/>
                <a:gd name="connsiteX2" fmla="*/ 2639055 w 2653195"/>
                <a:gd name="connsiteY2" fmla="*/ 4147794 h 4147794"/>
                <a:gd name="connsiteX3" fmla="*/ 523188 w 2653195"/>
                <a:gd name="connsiteY3" fmla="*/ 3091992 h 4147794"/>
                <a:gd name="connsiteX4" fmla="*/ 0 w 2653195"/>
                <a:gd name="connsiteY4" fmla="*/ 0 h 4147794"/>
                <a:gd name="connsiteX0" fmla="*/ 0 w 2653195"/>
                <a:gd name="connsiteY0" fmla="*/ 0 h 4147794"/>
                <a:gd name="connsiteX1" fmla="*/ 2653195 w 2653195"/>
                <a:gd name="connsiteY1" fmla="*/ 744717 h 4147794"/>
                <a:gd name="connsiteX2" fmla="*/ 2639055 w 2653195"/>
                <a:gd name="connsiteY2" fmla="*/ 4147794 h 4147794"/>
                <a:gd name="connsiteX3" fmla="*/ 108409 w 2653195"/>
                <a:gd name="connsiteY3" fmla="*/ 3238108 h 4147794"/>
                <a:gd name="connsiteX4" fmla="*/ 0 w 2653195"/>
                <a:gd name="connsiteY4" fmla="*/ 0 h 4147794"/>
                <a:gd name="connsiteX0" fmla="*/ 0 w 2653195"/>
                <a:gd name="connsiteY0" fmla="*/ 0 h 4147794"/>
                <a:gd name="connsiteX1" fmla="*/ 2653195 w 2653195"/>
                <a:gd name="connsiteY1" fmla="*/ 744717 h 4147794"/>
                <a:gd name="connsiteX2" fmla="*/ 2639055 w 2653195"/>
                <a:gd name="connsiteY2" fmla="*/ 4147794 h 4147794"/>
                <a:gd name="connsiteX3" fmla="*/ 94269 w 2653195"/>
                <a:gd name="connsiteY3" fmla="*/ 3238108 h 4147794"/>
                <a:gd name="connsiteX4" fmla="*/ 0 w 2653195"/>
                <a:gd name="connsiteY4" fmla="*/ 0 h 4147794"/>
                <a:gd name="connsiteX0" fmla="*/ 0 w 2705300"/>
                <a:gd name="connsiteY0" fmla="*/ 0 h 4171361"/>
                <a:gd name="connsiteX1" fmla="*/ 2653195 w 2705300"/>
                <a:gd name="connsiteY1" fmla="*/ 744717 h 4171361"/>
                <a:gd name="connsiteX2" fmla="*/ 2705042 w 2705300"/>
                <a:gd name="connsiteY2" fmla="*/ 4171361 h 4171361"/>
                <a:gd name="connsiteX3" fmla="*/ 94269 w 2705300"/>
                <a:gd name="connsiteY3" fmla="*/ 3238108 h 4171361"/>
                <a:gd name="connsiteX4" fmla="*/ 0 w 2705300"/>
                <a:gd name="connsiteY4" fmla="*/ 0 h 4171361"/>
                <a:gd name="connsiteX0" fmla="*/ 0 w 2705504"/>
                <a:gd name="connsiteY0" fmla="*/ 0 h 4171361"/>
                <a:gd name="connsiteX1" fmla="*/ 2681476 w 2705504"/>
                <a:gd name="connsiteY1" fmla="*/ 744717 h 4171361"/>
                <a:gd name="connsiteX2" fmla="*/ 2705042 w 2705504"/>
                <a:gd name="connsiteY2" fmla="*/ 4171361 h 4171361"/>
                <a:gd name="connsiteX3" fmla="*/ 94269 w 2705504"/>
                <a:gd name="connsiteY3" fmla="*/ 3238108 h 4171361"/>
                <a:gd name="connsiteX4" fmla="*/ 0 w 2705504"/>
                <a:gd name="connsiteY4" fmla="*/ 0 h 4171361"/>
                <a:gd name="connsiteX0" fmla="*/ 0 w 2705450"/>
                <a:gd name="connsiteY0" fmla="*/ 0 h 4171361"/>
                <a:gd name="connsiteX1" fmla="*/ 2676763 w 2705450"/>
                <a:gd name="connsiteY1" fmla="*/ 754144 h 4171361"/>
                <a:gd name="connsiteX2" fmla="*/ 2705042 w 2705450"/>
                <a:gd name="connsiteY2" fmla="*/ 4171361 h 4171361"/>
                <a:gd name="connsiteX3" fmla="*/ 94269 w 2705450"/>
                <a:gd name="connsiteY3" fmla="*/ 3238108 h 4171361"/>
                <a:gd name="connsiteX4" fmla="*/ 0 w 2705450"/>
                <a:gd name="connsiteY4" fmla="*/ 0 h 4171361"/>
                <a:gd name="connsiteX0" fmla="*/ 0 w 2705504"/>
                <a:gd name="connsiteY0" fmla="*/ 0 h 4171361"/>
                <a:gd name="connsiteX1" fmla="*/ 2681476 w 2705504"/>
                <a:gd name="connsiteY1" fmla="*/ 730577 h 4171361"/>
                <a:gd name="connsiteX2" fmla="*/ 2705042 w 2705504"/>
                <a:gd name="connsiteY2" fmla="*/ 4171361 h 4171361"/>
                <a:gd name="connsiteX3" fmla="*/ 94269 w 2705504"/>
                <a:gd name="connsiteY3" fmla="*/ 3238108 h 4171361"/>
                <a:gd name="connsiteX4" fmla="*/ 0 w 2705504"/>
                <a:gd name="connsiteY4" fmla="*/ 0 h 4171361"/>
                <a:gd name="connsiteX0" fmla="*/ 0 w 2705504"/>
                <a:gd name="connsiteY0" fmla="*/ 0 h 4171361"/>
                <a:gd name="connsiteX1" fmla="*/ 2681476 w 2705504"/>
                <a:gd name="connsiteY1" fmla="*/ 730577 h 4171361"/>
                <a:gd name="connsiteX2" fmla="*/ 2705042 w 2705504"/>
                <a:gd name="connsiteY2" fmla="*/ 4171361 h 4171361"/>
                <a:gd name="connsiteX3" fmla="*/ 94269 w 2705504"/>
                <a:gd name="connsiteY3" fmla="*/ 3238108 h 4171361"/>
                <a:gd name="connsiteX4" fmla="*/ 0 w 2705504"/>
                <a:gd name="connsiteY4" fmla="*/ 0 h 4171361"/>
                <a:gd name="connsiteX0" fmla="*/ 0 w 2724358"/>
                <a:gd name="connsiteY0" fmla="*/ 0 h 4138367"/>
                <a:gd name="connsiteX1" fmla="*/ 2700330 w 2724358"/>
                <a:gd name="connsiteY1" fmla="*/ 697583 h 4138367"/>
                <a:gd name="connsiteX2" fmla="*/ 2723896 w 2724358"/>
                <a:gd name="connsiteY2" fmla="*/ 4138367 h 4138367"/>
                <a:gd name="connsiteX3" fmla="*/ 113123 w 2724358"/>
                <a:gd name="connsiteY3" fmla="*/ 3205114 h 4138367"/>
                <a:gd name="connsiteX4" fmla="*/ 0 w 2724358"/>
                <a:gd name="connsiteY4" fmla="*/ 0 h 4138367"/>
                <a:gd name="connsiteX0" fmla="*/ 0 w 2705504"/>
                <a:gd name="connsiteY0" fmla="*/ 0 h 4138367"/>
                <a:gd name="connsiteX1" fmla="*/ 2681476 w 2705504"/>
                <a:gd name="connsiteY1" fmla="*/ 697583 h 4138367"/>
                <a:gd name="connsiteX2" fmla="*/ 2705042 w 2705504"/>
                <a:gd name="connsiteY2" fmla="*/ 4138367 h 4138367"/>
                <a:gd name="connsiteX3" fmla="*/ 94269 w 2705504"/>
                <a:gd name="connsiteY3" fmla="*/ 3205114 h 4138367"/>
                <a:gd name="connsiteX4" fmla="*/ 0 w 2705504"/>
                <a:gd name="connsiteY4" fmla="*/ 0 h 4138367"/>
                <a:gd name="connsiteX0" fmla="*/ 0 w 2712462"/>
                <a:gd name="connsiteY0" fmla="*/ 0 h 4131333"/>
                <a:gd name="connsiteX1" fmla="*/ 2681476 w 2712462"/>
                <a:gd name="connsiteY1" fmla="*/ 697583 h 4131333"/>
                <a:gd name="connsiteX2" fmla="*/ 2712076 w 2712462"/>
                <a:gd name="connsiteY2" fmla="*/ 4131333 h 4131333"/>
                <a:gd name="connsiteX3" fmla="*/ 94269 w 2712462"/>
                <a:gd name="connsiteY3" fmla="*/ 3205114 h 4131333"/>
                <a:gd name="connsiteX4" fmla="*/ 0 w 2712462"/>
                <a:gd name="connsiteY4" fmla="*/ 0 h 4131333"/>
                <a:gd name="connsiteX0" fmla="*/ 0 w 2700884"/>
                <a:gd name="connsiteY0" fmla="*/ 0 h 4117266"/>
                <a:gd name="connsiteX1" fmla="*/ 2681476 w 2700884"/>
                <a:gd name="connsiteY1" fmla="*/ 697583 h 4117266"/>
                <a:gd name="connsiteX2" fmla="*/ 2700353 w 2700884"/>
                <a:gd name="connsiteY2" fmla="*/ 4117266 h 4117266"/>
                <a:gd name="connsiteX3" fmla="*/ 94269 w 2700884"/>
                <a:gd name="connsiteY3" fmla="*/ 3205114 h 4117266"/>
                <a:gd name="connsiteX4" fmla="*/ 0 w 2700884"/>
                <a:gd name="connsiteY4" fmla="*/ 0 h 4117266"/>
                <a:gd name="connsiteX0" fmla="*/ 0 w 2700884"/>
                <a:gd name="connsiteY0" fmla="*/ 0 h 4117266"/>
                <a:gd name="connsiteX1" fmla="*/ 2681476 w 2700884"/>
                <a:gd name="connsiteY1" fmla="*/ 697583 h 4117266"/>
                <a:gd name="connsiteX2" fmla="*/ 2700353 w 2700884"/>
                <a:gd name="connsiteY2" fmla="*/ 4117266 h 4117266"/>
                <a:gd name="connsiteX3" fmla="*/ 89662 w 2700884"/>
                <a:gd name="connsiteY3" fmla="*/ 3253483 h 4117266"/>
                <a:gd name="connsiteX4" fmla="*/ 0 w 2700884"/>
                <a:gd name="connsiteY4" fmla="*/ 0 h 4117266"/>
                <a:gd name="connsiteX0" fmla="*/ 0 w 2677851"/>
                <a:gd name="connsiteY0" fmla="*/ 0 h 4117266"/>
                <a:gd name="connsiteX1" fmla="*/ 2658443 w 2677851"/>
                <a:gd name="connsiteY1" fmla="*/ 697583 h 4117266"/>
                <a:gd name="connsiteX2" fmla="*/ 2677320 w 2677851"/>
                <a:gd name="connsiteY2" fmla="*/ 4117266 h 4117266"/>
                <a:gd name="connsiteX3" fmla="*/ 66629 w 2677851"/>
                <a:gd name="connsiteY3" fmla="*/ 3253483 h 4117266"/>
                <a:gd name="connsiteX4" fmla="*/ 0 w 2677851"/>
                <a:gd name="connsiteY4" fmla="*/ 0 h 4117266"/>
                <a:gd name="connsiteX0" fmla="*/ 0 w 2677851"/>
                <a:gd name="connsiteY0" fmla="*/ 0 h 4117266"/>
                <a:gd name="connsiteX1" fmla="*/ 2658443 w 2677851"/>
                <a:gd name="connsiteY1" fmla="*/ 709100 h 4117266"/>
                <a:gd name="connsiteX2" fmla="*/ 2677320 w 2677851"/>
                <a:gd name="connsiteY2" fmla="*/ 4117266 h 4117266"/>
                <a:gd name="connsiteX3" fmla="*/ 66629 w 2677851"/>
                <a:gd name="connsiteY3" fmla="*/ 3253483 h 4117266"/>
                <a:gd name="connsiteX4" fmla="*/ 0 w 2677851"/>
                <a:gd name="connsiteY4" fmla="*/ 0 h 4117266"/>
                <a:gd name="connsiteX0" fmla="*/ 0 w 2678163"/>
                <a:gd name="connsiteY0" fmla="*/ 0 h 4117266"/>
                <a:gd name="connsiteX1" fmla="*/ 2669959 w 2678163"/>
                <a:gd name="connsiteY1" fmla="*/ 709100 h 4117266"/>
                <a:gd name="connsiteX2" fmla="*/ 2677320 w 2678163"/>
                <a:gd name="connsiteY2" fmla="*/ 4117266 h 4117266"/>
                <a:gd name="connsiteX3" fmla="*/ 66629 w 2678163"/>
                <a:gd name="connsiteY3" fmla="*/ 3253483 h 4117266"/>
                <a:gd name="connsiteX4" fmla="*/ 0 w 2678163"/>
                <a:gd name="connsiteY4" fmla="*/ 0 h 411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8163" h="4117266">
                  <a:moveTo>
                    <a:pt x="0" y="0"/>
                  </a:moveTo>
                  <a:lnTo>
                    <a:pt x="2669959" y="709100"/>
                  </a:lnTo>
                  <a:cubicBezTo>
                    <a:pt x="2665246" y="1827748"/>
                    <a:pt x="2682033" y="2998618"/>
                    <a:pt x="2677320" y="4117266"/>
                  </a:cubicBezTo>
                  <a:lnTo>
                    <a:pt x="66629" y="325348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16">
              <a:extLst>
                <a:ext uri="{FF2B5EF4-FFF2-40B4-BE49-F238E27FC236}">
                  <a16:creationId xmlns:a16="http://schemas.microsoft.com/office/drawing/2014/main" id="{1A234CE9-1859-E5B8-23A9-6E3B2A456029}"/>
                </a:ext>
              </a:extLst>
            </p:cNvPr>
            <p:cNvSpPr/>
            <p:nvPr/>
          </p:nvSpPr>
          <p:spPr>
            <a:xfrm>
              <a:off x="7262186" y="1272618"/>
              <a:ext cx="4832892" cy="1508289"/>
            </a:xfrm>
            <a:custGeom>
              <a:avLst/>
              <a:gdLst>
                <a:gd name="connsiteX0" fmla="*/ 0 w 2253006"/>
                <a:gd name="connsiteY0" fmla="*/ 0 h 1564850"/>
                <a:gd name="connsiteX1" fmla="*/ 2253006 w 2253006"/>
                <a:gd name="connsiteY1" fmla="*/ 0 h 1564850"/>
                <a:gd name="connsiteX2" fmla="*/ 2253006 w 2253006"/>
                <a:gd name="connsiteY2" fmla="*/ 1564850 h 1564850"/>
                <a:gd name="connsiteX3" fmla="*/ 0 w 2253006"/>
                <a:gd name="connsiteY3" fmla="*/ 1564850 h 1564850"/>
                <a:gd name="connsiteX4" fmla="*/ 0 w 2253006"/>
                <a:gd name="connsiteY4" fmla="*/ 0 h 1564850"/>
                <a:gd name="connsiteX0" fmla="*/ 0 w 2253006"/>
                <a:gd name="connsiteY0" fmla="*/ 0 h 1640264"/>
                <a:gd name="connsiteX1" fmla="*/ 2253006 w 2253006"/>
                <a:gd name="connsiteY1" fmla="*/ 0 h 1640264"/>
                <a:gd name="connsiteX2" fmla="*/ 2253006 w 2253006"/>
                <a:gd name="connsiteY2" fmla="*/ 1564850 h 1640264"/>
                <a:gd name="connsiteX3" fmla="*/ 961534 w 2253006"/>
                <a:gd name="connsiteY3" fmla="*/ 1640264 h 1640264"/>
                <a:gd name="connsiteX4" fmla="*/ 0 w 2253006"/>
                <a:gd name="connsiteY4" fmla="*/ 0 h 1640264"/>
                <a:gd name="connsiteX0" fmla="*/ 0 w 3473777"/>
                <a:gd name="connsiteY0" fmla="*/ 782425 h 1640264"/>
                <a:gd name="connsiteX1" fmla="*/ 3473777 w 3473777"/>
                <a:gd name="connsiteY1" fmla="*/ 0 h 1640264"/>
                <a:gd name="connsiteX2" fmla="*/ 3473777 w 3473777"/>
                <a:gd name="connsiteY2" fmla="*/ 1564850 h 1640264"/>
                <a:gd name="connsiteX3" fmla="*/ 2182305 w 3473777"/>
                <a:gd name="connsiteY3" fmla="*/ 1640264 h 1640264"/>
                <a:gd name="connsiteX4" fmla="*/ 0 w 3473777"/>
                <a:gd name="connsiteY4" fmla="*/ 782425 h 1640264"/>
                <a:gd name="connsiteX0" fmla="*/ 0 w 3473777"/>
                <a:gd name="connsiteY0" fmla="*/ 650450 h 1508289"/>
                <a:gd name="connsiteX1" fmla="*/ 2611224 w 3473777"/>
                <a:gd name="connsiteY1" fmla="*/ 0 h 1508289"/>
                <a:gd name="connsiteX2" fmla="*/ 3473777 w 3473777"/>
                <a:gd name="connsiteY2" fmla="*/ 1432875 h 1508289"/>
                <a:gd name="connsiteX3" fmla="*/ 2182305 w 3473777"/>
                <a:gd name="connsiteY3" fmla="*/ 1508289 h 1508289"/>
                <a:gd name="connsiteX4" fmla="*/ 0 w 3473777"/>
                <a:gd name="connsiteY4" fmla="*/ 650450 h 1508289"/>
                <a:gd name="connsiteX0" fmla="*/ 0 w 4944359"/>
                <a:gd name="connsiteY0" fmla="*/ 650450 h 1508289"/>
                <a:gd name="connsiteX1" fmla="*/ 2611224 w 4944359"/>
                <a:gd name="connsiteY1" fmla="*/ 0 h 1508289"/>
                <a:gd name="connsiteX2" fmla="*/ 4944359 w 4944359"/>
                <a:gd name="connsiteY2" fmla="*/ 787139 h 1508289"/>
                <a:gd name="connsiteX3" fmla="*/ 2182305 w 4944359"/>
                <a:gd name="connsiteY3" fmla="*/ 1508289 h 1508289"/>
                <a:gd name="connsiteX4" fmla="*/ 0 w 4944359"/>
                <a:gd name="connsiteY4" fmla="*/ 650450 h 1508289"/>
                <a:gd name="connsiteX0" fmla="*/ 0 w 4923258"/>
                <a:gd name="connsiteY0" fmla="*/ 650450 h 1508289"/>
                <a:gd name="connsiteX1" fmla="*/ 2611224 w 4923258"/>
                <a:gd name="connsiteY1" fmla="*/ 0 h 1508289"/>
                <a:gd name="connsiteX2" fmla="*/ 4923258 w 4923258"/>
                <a:gd name="connsiteY2" fmla="*/ 798862 h 1508289"/>
                <a:gd name="connsiteX3" fmla="*/ 2182305 w 4923258"/>
                <a:gd name="connsiteY3" fmla="*/ 1508289 h 1508289"/>
                <a:gd name="connsiteX4" fmla="*/ 0 w 4923258"/>
                <a:gd name="connsiteY4" fmla="*/ 650450 h 1508289"/>
                <a:gd name="connsiteX0" fmla="*/ 0 w 4923258"/>
                <a:gd name="connsiteY0" fmla="*/ 650450 h 1498911"/>
                <a:gd name="connsiteX1" fmla="*/ 2611224 w 4923258"/>
                <a:gd name="connsiteY1" fmla="*/ 0 h 1498911"/>
                <a:gd name="connsiteX2" fmla="*/ 4923258 w 4923258"/>
                <a:gd name="connsiteY2" fmla="*/ 798862 h 1498911"/>
                <a:gd name="connsiteX3" fmla="*/ 2224508 w 4923258"/>
                <a:gd name="connsiteY3" fmla="*/ 1498911 h 1498911"/>
                <a:gd name="connsiteX4" fmla="*/ 0 w 4923258"/>
                <a:gd name="connsiteY4" fmla="*/ 650450 h 1498911"/>
                <a:gd name="connsiteX0" fmla="*/ 0 w 4923258"/>
                <a:gd name="connsiteY0" fmla="*/ 650450 h 1508289"/>
                <a:gd name="connsiteX1" fmla="*/ 2611224 w 4923258"/>
                <a:gd name="connsiteY1" fmla="*/ 0 h 1508289"/>
                <a:gd name="connsiteX2" fmla="*/ 4923258 w 4923258"/>
                <a:gd name="connsiteY2" fmla="*/ 798862 h 1508289"/>
                <a:gd name="connsiteX3" fmla="*/ 2219819 w 4923258"/>
                <a:gd name="connsiteY3" fmla="*/ 1508289 h 1508289"/>
                <a:gd name="connsiteX4" fmla="*/ 0 w 4923258"/>
                <a:gd name="connsiteY4" fmla="*/ 650450 h 1508289"/>
                <a:gd name="connsiteX0" fmla="*/ 0 w 4923258"/>
                <a:gd name="connsiteY0" fmla="*/ 650450 h 1508289"/>
                <a:gd name="connsiteX1" fmla="*/ 2611224 w 4923258"/>
                <a:gd name="connsiteY1" fmla="*/ 0 h 1508289"/>
                <a:gd name="connsiteX2" fmla="*/ 4923258 w 4923258"/>
                <a:gd name="connsiteY2" fmla="*/ 798862 h 1508289"/>
                <a:gd name="connsiteX3" fmla="*/ 2219819 w 4923258"/>
                <a:gd name="connsiteY3" fmla="*/ 1508289 h 1508289"/>
                <a:gd name="connsiteX4" fmla="*/ 0 w 4923258"/>
                <a:gd name="connsiteY4" fmla="*/ 650450 h 1508289"/>
                <a:gd name="connsiteX0" fmla="*/ 0 w 4911535"/>
                <a:gd name="connsiteY0" fmla="*/ 650450 h 1508289"/>
                <a:gd name="connsiteX1" fmla="*/ 2611224 w 4911535"/>
                <a:gd name="connsiteY1" fmla="*/ 0 h 1508289"/>
                <a:gd name="connsiteX2" fmla="*/ 4911535 w 4911535"/>
                <a:gd name="connsiteY2" fmla="*/ 798862 h 1508289"/>
                <a:gd name="connsiteX3" fmla="*/ 2219819 w 4911535"/>
                <a:gd name="connsiteY3" fmla="*/ 1508289 h 1508289"/>
                <a:gd name="connsiteX4" fmla="*/ 0 w 4911535"/>
                <a:gd name="connsiteY4" fmla="*/ 650450 h 1508289"/>
                <a:gd name="connsiteX0" fmla="*/ 0 w 4876366"/>
                <a:gd name="connsiteY0" fmla="*/ 650450 h 1508289"/>
                <a:gd name="connsiteX1" fmla="*/ 2576055 w 4876366"/>
                <a:gd name="connsiteY1" fmla="*/ 0 h 1508289"/>
                <a:gd name="connsiteX2" fmla="*/ 4876366 w 4876366"/>
                <a:gd name="connsiteY2" fmla="*/ 798862 h 1508289"/>
                <a:gd name="connsiteX3" fmla="*/ 2184650 w 4876366"/>
                <a:gd name="connsiteY3" fmla="*/ 1508289 h 1508289"/>
                <a:gd name="connsiteX4" fmla="*/ 0 w 4876366"/>
                <a:gd name="connsiteY4" fmla="*/ 650450 h 1508289"/>
                <a:gd name="connsiteX0" fmla="*/ 0 w 4878710"/>
                <a:gd name="connsiteY0" fmla="*/ 657484 h 1508289"/>
                <a:gd name="connsiteX1" fmla="*/ 2578399 w 4878710"/>
                <a:gd name="connsiteY1" fmla="*/ 0 h 1508289"/>
                <a:gd name="connsiteX2" fmla="*/ 4878710 w 4878710"/>
                <a:gd name="connsiteY2" fmla="*/ 798862 h 1508289"/>
                <a:gd name="connsiteX3" fmla="*/ 2186994 w 4878710"/>
                <a:gd name="connsiteY3" fmla="*/ 1508289 h 1508289"/>
                <a:gd name="connsiteX4" fmla="*/ 0 w 4878710"/>
                <a:gd name="connsiteY4" fmla="*/ 657484 h 1508289"/>
                <a:gd name="connsiteX0" fmla="*/ 0 w 4892777"/>
                <a:gd name="connsiteY0" fmla="*/ 657484 h 1508289"/>
                <a:gd name="connsiteX1" fmla="*/ 2592466 w 4892777"/>
                <a:gd name="connsiteY1" fmla="*/ 0 h 1508289"/>
                <a:gd name="connsiteX2" fmla="*/ 4892777 w 4892777"/>
                <a:gd name="connsiteY2" fmla="*/ 798862 h 1508289"/>
                <a:gd name="connsiteX3" fmla="*/ 2201061 w 4892777"/>
                <a:gd name="connsiteY3" fmla="*/ 1508289 h 1508289"/>
                <a:gd name="connsiteX4" fmla="*/ 0 w 4892777"/>
                <a:gd name="connsiteY4" fmla="*/ 657484 h 1508289"/>
                <a:gd name="connsiteX0" fmla="*/ 0 w 4915810"/>
                <a:gd name="connsiteY0" fmla="*/ 717370 h 1508289"/>
                <a:gd name="connsiteX1" fmla="*/ 2615499 w 4915810"/>
                <a:gd name="connsiteY1" fmla="*/ 0 h 1508289"/>
                <a:gd name="connsiteX2" fmla="*/ 4915810 w 4915810"/>
                <a:gd name="connsiteY2" fmla="*/ 798862 h 1508289"/>
                <a:gd name="connsiteX3" fmla="*/ 2224094 w 4915810"/>
                <a:gd name="connsiteY3" fmla="*/ 1508289 h 1508289"/>
                <a:gd name="connsiteX4" fmla="*/ 0 w 4915810"/>
                <a:gd name="connsiteY4" fmla="*/ 717370 h 1508289"/>
                <a:gd name="connsiteX0" fmla="*/ 0 w 4918113"/>
                <a:gd name="connsiteY0" fmla="*/ 717370 h 1508289"/>
                <a:gd name="connsiteX1" fmla="*/ 2615499 w 4918113"/>
                <a:gd name="connsiteY1" fmla="*/ 0 h 1508289"/>
                <a:gd name="connsiteX2" fmla="*/ 4918113 w 4918113"/>
                <a:gd name="connsiteY2" fmla="*/ 768919 h 1508289"/>
                <a:gd name="connsiteX3" fmla="*/ 2224094 w 4918113"/>
                <a:gd name="connsiteY3" fmla="*/ 1508289 h 1508289"/>
                <a:gd name="connsiteX4" fmla="*/ 0 w 4918113"/>
                <a:gd name="connsiteY4" fmla="*/ 717370 h 1508289"/>
                <a:gd name="connsiteX0" fmla="*/ 0 w 4849015"/>
                <a:gd name="connsiteY0" fmla="*/ 747312 h 1508289"/>
                <a:gd name="connsiteX1" fmla="*/ 2546401 w 4849015"/>
                <a:gd name="connsiteY1" fmla="*/ 0 h 1508289"/>
                <a:gd name="connsiteX2" fmla="*/ 4849015 w 4849015"/>
                <a:gd name="connsiteY2" fmla="*/ 768919 h 1508289"/>
                <a:gd name="connsiteX3" fmla="*/ 2154996 w 4849015"/>
                <a:gd name="connsiteY3" fmla="*/ 1508289 h 1508289"/>
                <a:gd name="connsiteX4" fmla="*/ 0 w 4849015"/>
                <a:gd name="connsiteY4" fmla="*/ 747312 h 1508289"/>
                <a:gd name="connsiteX0" fmla="*/ 0 w 4849015"/>
                <a:gd name="connsiteY0" fmla="*/ 747312 h 1508289"/>
                <a:gd name="connsiteX1" fmla="*/ 2546401 w 4849015"/>
                <a:gd name="connsiteY1" fmla="*/ 0 h 1508289"/>
                <a:gd name="connsiteX2" fmla="*/ 4849015 w 4849015"/>
                <a:gd name="connsiteY2" fmla="*/ 801165 h 1508289"/>
                <a:gd name="connsiteX3" fmla="*/ 2154996 w 4849015"/>
                <a:gd name="connsiteY3" fmla="*/ 1508289 h 1508289"/>
                <a:gd name="connsiteX4" fmla="*/ 0 w 4849015"/>
                <a:gd name="connsiteY4" fmla="*/ 747312 h 1508289"/>
                <a:gd name="connsiteX0" fmla="*/ 0 w 4849015"/>
                <a:gd name="connsiteY0" fmla="*/ 747312 h 1508289"/>
                <a:gd name="connsiteX1" fmla="*/ 2546401 w 4849015"/>
                <a:gd name="connsiteY1" fmla="*/ 0 h 1508289"/>
                <a:gd name="connsiteX2" fmla="*/ 4849015 w 4849015"/>
                <a:gd name="connsiteY2" fmla="*/ 794255 h 1508289"/>
                <a:gd name="connsiteX3" fmla="*/ 2154996 w 4849015"/>
                <a:gd name="connsiteY3" fmla="*/ 1508289 h 1508289"/>
                <a:gd name="connsiteX4" fmla="*/ 0 w 4849015"/>
                <a:gd name="connsiteY4" fmla="*/ 747312 h 1508289"/>
                <a:gd name="connsiteX0" fmla="*/ 0 w 4825982"/>
                <a:gd name="connsiteY0" fmla="*/ 747312 h 1508289"/>
                <a:gd name="connsiteX1" fmla="*/ 2546401 w 4825982"/>
                <a:gd name="connsiteY1" fmla="*/ 0 h 1508289"/>
                <a:gd name="connsiteX2" fmla="*/ 4825982 w 4825982"/>
                <a:gd name="connsiteY2" fmla="*/ 794255 h 1508289"/>
                <a:gd name="connsiteX3" fmla="*/ 2154996 w 4825982"/>
                <a:gd name="connsiteY3" fmla="*/ 1508289 h 1508289"/>
                <a:gd name="connsiteX4" fmla="*/ 0 w 4825982"/>
                <a:gd name="connsiteY4" fmla="*/ 747312 h 1508289"/>
                <a:gd name="connsiteX0" fmla="*/ 0 w 4832892"/>
                <a:gd name="connsiteY0" fmla="*/ 747312 h 1508289"/>
                <a:gd name="connsiteX1" fmla="*/ 2546401 w 4832892"/>
                <a:gd name="connsiteY1" fmla="*/ 0 h 1508289"/>
                <a:gd name="connsiteX2" fmla="*/ 4832892 w 4832892"/>
                <a:gd name="connsiteY2" fmla="*/ 798862 h 1508289"/>
                <a:gd name="connsiteX3" fmla="*/ 2154996 w 4832892"/>
                <a:gd name="connsiteY3" fmla="*/ 1508289 h 1508289"/>
                <a:gd name="connsiteX4" fmla="*/ 0 w 4832892"/>
                <a:gd name="connsiteY4" fmla="*/ 747312 h 150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2892" h="1508289">
                  <a:moveTo>
                    <a:pt x="0" y="747312"/>
                  </a:moveTo>
                  <a:lnTo>
                    <a:pt x="2546401" y="0"/>
                  </a:lnTo>
                  <a:lnTo>
                    <a:pt x="4832892" y="798862"/>
                  </a:lnTo>
                  <a:lnTo>
                    <a:pt x="2154996" y="1508289"/>
                  </a:lnTo>
                  <a:lnTo>
                    <a:pt x="0" y="747312"/>
                  </a:lnTo>
                  <a:close/>
                </a:path>
              </a:pathLst>
            </a:cu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E770B08-F6AA-1536-153B-BF31166958C6}"/>
              </a:ext>
            </a:extLst>
          </p:cNvPr>
          <p:cNvCxnSpPr>
            <a:stCxn id="9" idx="0"/>
            <a:endCxn id="7" idx="3"/>
          </p:cNvCxnSpPr>
          <p:nvPr/>
        </p:nvCxnSpPr>
        <p:spPr>
          <a:xfrm>
            <a:off x="8923503" y="6815611"/>
            <a:ext cx="3132" cy="2090798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A7547F9-5AA5-2257-9686-487E1CD22EE9}"/>
              </a:ext>
            </a:extLst>
          </p:cNvPr>
          <p:cNvGrpSpPr/>
          <p:nvPr/>
        </p:nvGrpSpPr>
        <p:grpSpPr>
          <a:xfrm>
            <a:off x="13050290" y="6312401"/>
            <a:ext cx="3244823" cy="3301060"/>
            <a:chOff x="7260325" y="1272618"/>
            <a:chExt cx="4834753" cy="4918545"/>
          </a:xfrm>
          <a:noFill/>
        </p:grpSpPr>
        <p:sp>
          <p:nvSpPr>
            <p:cNvPr id="48" name="Rectangle 14">
              <a:extLst>
                <a:ext uri="{FF2B5EF4-FFF2-40B4-BE49-F238E27FC236}">
                  <a16:creationId xmlns:a16="http://schemas.microsoft.com/office/drawing/2014/main" id="{EC37C36F-73D0-902C-0052-B24F1ECB37B0}"/>
                </a:ext>
              </a:extLst>
            </p:cNvPr>
            <p:cNvSpPr/>
            <p:nvPr/>
          </p:nvSpPr>
          <p:spPr>
            <a:xfrm>
              <a:off x="7260325" y="2017609"/>
              <a:ext cx="2166479" cy="4171088"/>
            </a:xfrm>
            <a:custGeom>
              <a:avLst/>
              <a:gdLst>
                <a:gd name="connsiteX0" fmla="*/ 0 w 2200708"/>
                <a:gd name="connsiteY0" fmla="*/ 0 h 4213782"/>
                <a:gd name="connsiteX1" fmla="*/ 2200708 w 2200708"/>
                <a:gd name="connsiteY1" fmla="*/ 0 h 4213782"/>
                <a:gd name="connsiteX2" fmla="*/ 2200708 w 2200708"/>
                <a:gd name="connsiteY2" fmla="*/ 4213782 h 4213782"/>
                <a:gd name="connsiteX3" fmla="*/ 0 w 2200708"/>
                <a:gd name="connsiteY3" fmla="*/ 4213782 h 4213782"/>
                <a:gd name="connsiteX4" fmla="*/ 0 w 2200708"/>
                <a:gd name="connsiteY4" fmla="*/ 0 h 4213782"/>
                <a:gd name="connsiteX0" fmla="*/ 0 w 2214848"/>
                <a:gd name="connsiteY0" fmla="*/ 0 h 4213782"/>
                <a:gd name="connsiteX1" fmla="*/ 2214848 w 2214848"/>
                <a:gd name="connsiteY1" fmla="*/ 857839 h 4213782"/>
                <a:gd name="connsiteX2" fmla="*/ 2200708 w 2214848"/>
                <a:gd name="connsiteY2" fmla="*/ 4213782 h 4213782"/>
                <a:gd name="connsiteX3" fmla="*/ 0 w 2214848"/>
                <a:gd name="connsiteY3" fmla="*/ 4213782 h 4213782"/>
                <a:gd name="connsiteX4" fmla="*/ 0 w 2214848"/>
                <a:gd name="connsiteY4" fmla="*/ 0 h 4213782"/>
                <a:gd name="connsiteX0" fmla="*/ 0 w 2214848"/>
                <a:gd name="connsiteY0" fmla="*/ 0 h 4213782"/>
                <a:gd name="connsiteX1" fmla="*/ 2214848 w 2214848"/>
                <a:gd name="connsiteY1" fmla="*/ 857839 h 4213782"/>
                <a:gd name="connsiteX2" fmla="*/ 2200708 w 2214848"/>
                <a:gd name="connsiteY2" fmla="*/ 4213782 h 4213782"/>
                <a:gd name="connsiteX3" fmla="*/ 84841 w 2214848"/>
                <a:gd name="connsiteY3" fmla="*/ 3205114 h 4213782"/>
                <a:gd name="connsiteX4" fmla="*/ 0 w 2214848"/>
                <a:gd name="connsiteY4" fmla="*/ 0 h 4213782"/>
                <a:gd name="connsiteX0" fmla="*/ 0 w 2214848"/>
                <a:gd name="connsiteY0" fmla="*/ 0 h 4260916"/>
                <a:gd name="connsiteX1" fmla="*/ 2214848 w 2214848"/>
                <a:gd name="connsiteY1" fmla="*/ 857839 h 4260916"/>
                <a:gd name="connsiteX2" fmla="*/ 2200708 w 2214848"/>
                <a:gd name="connsiteY2" fmla="*/ 4260916 h 4260916"/>
                <a:gd name="connsiteX3" fmla="*/ 84841 w 2214848"/>
                <a:gd name="connsiteY3" fmla="*/ 3205114 h 4260916"/>
                <a:gd name="connsiteX4" fmla="*/ 0 w 2214848"/>
                <a:gd name="connsiteY4" fmla="*/ 0 h 4260916"/>
                <a:gd name="connsiteX0" fmla="*/ 0 w 2214848"/>
                <a:gd name="connsiteY0" fmla="*/ 0 h 4260916"/>
                <a:gd name="connsiteX1" fmla="*/ 2214848 w 2214848"/>
                <a:gd name="connsiteY1" fmla="*/ 857839 h 4260916"/>
                <a:gd name="connsiteX2" fmla="*/ 2200708 w 2214848"/>
                <a:gd name="connsiteY2" fmla="*/ 4260916 h 4260916"/>
                <a:gd name="connsiteX3" fmla="*/ 84841 w 2214848"/>
                <a:gd name="connsiteY3" fmla="*/ 3205114 h 4260916"/>
                <a:gd name="connsiteX4" fmla="*/ 0 w 2214848"/>
                <a:gd name="connsiteY4" fmla="*/ 0 h 4260916"/>
                <a:gd name="connsiteX0" fmla="*/ 0 w 2166479"/>
                <a:gd name="connsiteY0" fmla="*/ 0 h 4171088"/>
                <a:gd name="connsiteX1" fmla="*/ 2166479 w 2166479"/>
                <a:gd name="connsiteY1" fmla="*/ 768011 h 4171088"/>
                <a:gd name="connsiteX2" fmla="*/ 2152339 w 2166479"/>
                <a:gd name="connsiteY2" fmla="*/ 4171088 h 4171088"/>
                <a:gd name="connsiteX3" fmla="*/ 36472 w 2166479"/>
                <a:gd name="connsiteY3" fmla="*/ 3115286 h 4171088"/>
                <a:gd name="connsiteX4" fmla="*/ 0 w 2166479"/>
                <a:gd name="connsiteY4" fmla="*/ 0 h 4171088"/>
                <a:gd name="connsiteX0" fmla="*/ 0 w 2166479"/>
                <a:gd name="connsiteY0" fmla="*/ 0 h 4171088"/>
                <a:gd name="connsiteX1" fmla="*/ 2166479 w 2166479"/>
                <a:gd name="connsiteY1" fmla="*/ 768011 h 4171088"/>
                <a:gd name="connsiteX2" fmla="*/ 2152339 w 2166479"/>
                <a:gd name="connsiteY2" fmla="*/ 4171088 h 4171088"/>
                <a:gd name="connsiteX3" fmla="*/ 6529 w 2166479"/>
                <a:gd name="connsiteY3" fmla="*/ 3117589 h 4171088"/>
                <a:gd name="connsiteX4" fmla="*/ 0 w 2166479"/>
                <a:gd name="connsiteY4" fmla="*/ 0 h 4171088"/>
                <a:gd name="connsiteX0" fmla="*/ 0 w 2166479"/>
                <a:gd name="connsiteY0" fmla="*/ 0 h 4171088"/>
                <a:gd name="connsiteX1" fmla="*/ 2166479 w 2166479"/>
                <a:gd name="connsiteY1" fmla="*/ 768011 h 4171088"/>
                <a:gd name="connsiteX2" fmla="*/ 2152339 w 2166479"/>
                <a:gd name="connsiteY2" fmla="*/ 4171088 h 4171088"/>
                <a:gd name="connsiteX3" fmla="*/ 6529 w 2166479"/>
                <a:gd name="connsiteY3" fmla="*/ 3117589 h 4171088"/>
                <a:gd name="connsiteX4" fmla="*/ 0 w 2166479"/>
                <a:gd name="connsiteY4" fmla="*/ 0 h 417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6479" h="4171088">
                  <a:moveTo>
                    <a:pt x="0" y="0"/>
                  </a:moveTo>
                  <a:lnTo>
                    <a:pt x="2166479" y="768011"/>
                  </a:lnTo>
                  <a:cubicBezTo>
                    <a:pt x="2161766" y="1886659"/>
                    <a:pt x="2157052" y="3052440"/>
                    <a:pt x="2152339" y="4171088"/>
                  </a:cubicBezTo>
                  <a:lnTo>
                    <a:pt x="6529" y="3117589"/>
                  </a:lnTo>
                  <a:cubicBezTo>
                    <a:pt x="4353" y="2078393"/>
                    <a:pt x="2176" y="1039196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Rectangle 14">
              <a:extLst>
                <a:ext uri="{FF2B5EF4-FFF2-40B4-BE49-F238E27FC236}">
                  <a16:creationId xmlns:a16="http://schemas.microsoft.com/office/drawing/2014/main" id="{A0B9965F-B4A3-AF55-46AB-9E1524F08050}"/>
                </a:ext>
              </a:extLst>
            </p:cNvPr>
            <p:cNvSpPr/>
            <p:nvPr/>
          </p:nvSpPr>
          <p:spPr>
            <a:xfrm flipH="1">
              <a:off x="9413275" y="2073897"/>
              <a:ext cx="2678163" cy="4117266"/>
            </a:xfrm>
            <a:custGeom>
              <a:avLst/>
              <a:gdLst>
                <a:gd name="connsiteX0" fmla="*/ 0 w 2200708"/>
                <a:gd name="connsiteY0" fmla="*/ 0 h 4213782"/>
                <a:gd name="connsiteX1" fmla="*/ 2200708 w 2200708"/>
                <a:gd name="connsiteY1" fmla="*/ 0 h 4213782"/>
                <a:gd name="connsiteX2" fmla="*/ 2200708 w 2200708"/>
                <a:gd name="connsiteY2" fmla="*/ 4213782 h 4213782"/>
                <a:gd name="connsiteX3" fmla="*/ 0 w 2200708"/>
                <a:gd name="connsiteY3" fmla="*/ 4213782 h 4213782"/>
                <a:gd name="connsiteX4" fmla="*/ 0 w 2200708"/>
                <a:gd name="connsiteY4" fmla="*/ 0 h 4213782"/>
                <a:gd name="connsiteX0" fmla="*/ 0 w 2214848"/>
                <a:gd name="connsiteY0" fmla="*/ 0 h 4213782"/>
                <a:gd name="connsiteX1" fmla="*/ 2214848 w 2214848"/>
                <a:gd name="connsiteY1" fmla="*/ 857839 h 4213782"/>
                <a:gd name="connsiteX2" fmla="*/ 2200708 w 2214848"/>
                <a:gd name="connsiteY2" fmla="*/ 4213782 h 4213782"/>
                <a:gd name="connsiteX3" fmla="*/ 0 w 2214848"/>
                <a:gd name="connsiteY3" fmla="*/ 4213782 h 4213782"/>
                <a:gd name="connsiteX4" fmla="*/ 0 w 2214848"/>
                <a:gd name="connsiteY4" fmla="*/ 0 h 4213782"/>
                <a:gd name="connsiteX0" fmla="*/ 0 w 2214848"/>
                <a:gd name="connsiteY0" fmla="*/ 0 h 4213782"/>
                <a:gd name="connsiteX1" fmla="*/ 2214848 w 2214848"/>
                <a:gd name="connsiteY1" fmla="*/ 857839 h 4213782"/>
                <a:gd name="connsiteX2" fmla="*/ 2200708 w 2214848"/>
                <a:gd name="connsiteY2" fmla="*/ 4213782 h 4213782"/>
                <a:gd name="connsiteX3" fmla="*/ 84841 w 2214848"/>
                <a:gd name="connsiteY3" fmla="*/ 3205114 h 4213782"/>
                <a:gd name="connsiteX4" fmla="*/ 0 w 2214848"/>
                <a:gd name="connsiteY4" fmla="*/ 0 h 4213782"/>
                <a:gd name="connsiteX0" fmla="*/ 0 w 2214848"/>
                <a:gd name="connsiteY0" fmla="*/ 0 h 4260916"/>
                <a:gd name="connsiteX1" fmla="*/ 2214848 w 2214848"/>
                <a:gd name="connsiteY1" fmla="*/ 857839 h 4260916"/>
                <a:gd name="connsiteX2" fmla="*/ 2200708 w 2214848"/>
                <a:gd name="connsiteY2" fmla="*/ 4260916 h 4260916"/>
                <a:gd name="connsiteX3" fmla="*/ 84841 w 2214848"/>
                <a:gd name="connsiteY3" fmla="*/ 3205114 h 4260916"/>
                <a:gd name="connsiteX4" fmla="*/ 0 w 2214848"/>
                <a:gd name="connsiteY4" fmla="*/ 0 h 4260916"/>
                <a:gd name="connsiteX0" fmla="*/ 0 w 2214848"/>
                <a:gd name="connsiteY0" fmla="*/ 0 h 4260916"/>
                <a:gd name="connsiteX1" fmla="*/ 2214848 w 2214848"/>
                <a:gd name="connsiteY1" fmla="*/ 857839 h 4260916"/>
                <a:gd name="connsiteX2" fmla="*/ 2200708 w 2214848"/>
                <a:gd name="connsiteY2" fmla="*/ 4260916 h 4260916"/>
                <a:gd name="connsiteX3" fmla="*/ 84841 w 2214848"/>
                <a:gd name="connsiteY3" fmla="*/ 3205114 h 4260916"/>
                <a:gd name="connsiteX4" fmla="*/ 0 w 2214848"/>
                <a:gd name="connsiteY4" fmla="*/ 0 h 4260916"/>
                <a:gd name="connsiteX0" fmla="*/ 0 w 2653195"/>
                <a:gd name="connsiteY0" fmla="*/ 0 h 4147794"/>
                <a:gd name="connsiteX1" fmla="*/ 2653195 w 2653195"/>
                <a:gd name="connsiteY1" fmla="*/ 744717 h 4147794"/>
                <a:gd name="connsiteX2" fmla="*/ 2639055 w 2653195"/>
                <a:gd name="connsiteY2" fmla="*/ 4147794 h 4147794"/>
                <a:gd name="connsiteX3" fmla="*/ 523188 w 2653195"/>
                <a:gd name="connsiteY3" fmla="*/ 3091992 h 4147794"/>
                <a:gd name="connsiteX4" fmla="*/ 0 w 2653195"/>
                <a:gd name="connsiteY4" fmla="*/ 0 h 4147794"/>
                <a:gd name="connsiteX0" fmla="*/ 0 w 2653195"/>
                <a:gd name="connsiteY0" fmla="*/ 0 h 4147794"/>
                <a:gd name="connsiteX1" fmla="*/ 2653195 w 2653195"/>
                <a:gd name="connsiteY1" fmla="*/ 744717 h 4147794"/>
                <a:gd name="connsiteX2" fmla="*/ 2639055 w 2653195"/>
                <a:gd name="connsiteY2" fmla="*/ 4147794 h 4147794"/>
                <a:gd name="connsiteX3" fmla="*/ 108409 w 2653195"/>
                <a:gd name="connsiteY3" fmla="*/ 3238108 h 4147794"/>
                <a:gd name="connsiteX4" fmla="*/ 0 w 2653195"/>
                <a:gd name="connsiteY4" fmla="*/ 0 h 4147794"/>
                <a:gd name="connsiteX0" fmla="*/ 0 w 2653195"/>
                <a:gd name="connsiteY0" fmla="*/ 0 h 4147794"/>
                <a:gd name="connsiteX1" fmla="*/ 2653195 w 2653195"/>
                <a:gd name="connsiteY1" fmla="*/ 744717 h 4147794"/>
                <a:gd name="connsiteX2" fmla="*/ 2639055 w 2653195"/>
                <a:gd name="connsiteY2" fmla="*/ 4147794 h 4147794"/>
                <a:gd name="connsiteX3" fmla="*/ 94269 w 2653195"/>
                <a:gd name="connsiteY3" fmla="*/ 3238108 h 4147794"/>
                <a:gd name="connsiteX4" fmla="*/ 0 w 2653195"/>
                <a:gd name="connsiteY4" fmla="*/ 0 h 4147794"/>
                <a:gd name="connsiteX0" fmla="*/ 0 w 2705300"/>
                <a:gd name="connsiteY0" fmla="*/ 0 h 4171361"/>
                <a:gd name="connsiteX1" fmla="*/ 2653195 w 2705300"/>
                <a:gd name="connsiteY1" fmla="*/ 744717 h 4171361"/>
                <a:gd name="connsiteX2" fmla="*/ 2705042 w 2705300"/>
                <a:gd name="connsiteY2" fmla="*/ 4171361 h 4171361"/>
                <a:gd name="connsiteX3" fmla="*/ 94269 w 2705300"/>
                <a:gd name="connsiteY3" fmla="*/ 3238108 h 4171361"/>
                <a:gd name="connsiteX4" fmla="*/ 0 w 2705300"/>
                <a:gd name="connsiteY4" fmla="*/ 0 h 4171361"/>
                <a:gd name="connsiteX0" fmla="*/ 0 w 2705504"/>
                <a:gd name="connsiteY0" fmla="*/ 0 h 4171361"/>
                <a:gd name="connsiteX1" fmla="*/ 2681476 w 2705504"/>
                <a:gd name="connsiteY1" fmla="*/ 744717 h 4171361"/>
                <a:gd name="connsiteX2" fmla="*/ 2705042 w 2705504"/>
                <a:gd name="connsiteY2" fmla="*/ 4171361 h 4171361"/>
                <a:gd name="connsiteX3" fmla="*/ 94269 w 2705504"/>
                <a:gd name="connsiteY3" fmla="*/ 3238108 h 4171361"/>
                <a:gd name="connsiteX4" fmla="*/ 0 w 2705504"/>
                <a:gd name="connsiteY4" fmla="*/ 0 h 4171361"/>
                <a:gd name="connsiteX0" fmla="*/ 0 w 2705450"/>
                <a:gd name="connsiteY0" fmla="*/ 0 h 4171361"/>
                <a:gd name="connsiteX1" fmla="*/ 2676763 w 2705450"/>
                <a:gd name="connsiteY1" fmla="*/ 754144 h 4171361"/>
                <a:gd name="connsiteX2" fmla="*/ 2705042 w 2705450"/>
                <a:gd name="connsiteY2" fmla="*/ 4171361 h 4171361"/>
                <a:gd name="connsiteX3" fmla="*/ 94269 w 2705450"/>
                <a:gd name="connsiteY3" fmla="*/ 3238108 h 4171361"/>
                <a:gd name="connsiteX4" fmla="*/ 0 w 2705450"/>
                <a:gd name="connsiteY4" fmla="*/ 0 h 4171361"/>
                <a:gd name="connsiteX0" fmla="*/ 0 w 2705504"/>
                <a:gd name="connsiteY0" fmla="*/ 0 h 4171361"/>
                <a:gd name="connsiteX1" fmla="*/ 2681476 w 2705504"/>
                <a:gd name="connsiteY1" fmla="*/ 730577 h 4171361"/>
                <a:gd name="connsiteX2" fmla="*/ 2705042 w 2705504"/>
                <a:gd name="connsiteY2" fmla="*/ 4171361 h 4171361"/>
                <a:gd name="connsiteX3" fmla="*/ 94269 w 2705504"/>
                <a:gd name="connsiteY3" fmla="*/ 3238108 h 4171361"/>
                <a:gd name="connsiteX4" fmla="*/ 0 w 2705504"/>
                <a:gd name="connsiteY4" fmla="*/ 0 h 4171361"/>
                <a:gd name="connsiteX0" fmla="*/ 0 w 2705504"/>
                <a:gd name="connsiteY0" fmla="*/ 0 h 4171361"/>
                <a:gd name="connsiteX1" fmla="*/ 2681476 w 2705504"/>
                <a:gd name="connsiteY1" fmla="*/ 730577 h 4171361"/>
                <a:gd name="connsiteX2" fmla="*/ 2705042 w 2705504"/>
                <a:gd name="connsiteY2" fmla="*/ 4171361 h 4171361"/>
                <a:gd name="connsiteX3" fmla="*/ 94269 w 2705504"/>
                <a:gd name="connsiteY3" fmla="*/ 3238108 h 4171361"/>
                <a:gd name="connsiteX4" fmla="*/ 0 w 2705504"/>
                <a:gd name="connsiteY4" fmla="*/ 0 h 4171361"/>
                <a:gd name="connsiteX0" fmla="*/ 0 w 2724358"/>
                <a:gd name="connsiteY0" fmla="*/ 0 h 4138367"/>
                <a:gd name="connsiteX1" fmla="*/ 2700330 w 2724358"/>
                <a:gd name="connsiteY1" fmla="*/ 697583 h 4138367"/>
                <a:gd name="connsiteX2" fmla="*/ 2723896 w 2724358"/>
                <a:gd name="connsiteY2" fmla="*/ 4138367 h 4138367"/>
                <a:gd name="connsiteX3" fmla="*/ 113123 w 2724358"/>
                <a:gd name="connsiteY3" fmla="*/ 3205114 h 4138367"/>
                <a:gd name="connsiteX4" fmla="*/ 0 w 2724358"/>
                <a:gd name="connsiteY4" fmla="*/ 0 h 4138367"/>
                <a:gd name="connsiteX0" fmla="*/ 0 w 2705504"/>
                <a:gd name="connsiteY0" fmla="*/ 0 h 4138367"/>
                <a:gd name="connsiteX1" fmla="*/ 2681476 w 2705504"/>
                <a:gd name="connsiteY1" fmla="*/ 697583 h 4138367"/>
                <a:gd name="connsiteX2" fmla="*/ 2705042 w 2705504"/>
                <a:gd name="connsiteY2" fmla="*/ 4138367 h 4138367"/>
                <a:gd name="connsiteX3" fmla="*/ 94269 w 2705504"/>
                <a:gd name="connsiteY3" fmla="*/ 3205114 h 4138367"/>
                <a:gd name="connsiteX4" fmla="*/ 0 w 2705504"/>
                <a:gd name="connsiteY4" fmla="*/ 0 h 4138367"/>
                <a:gd name="connsiteX0" fmla="*/ 0 w 2712462"/>
                <a:gd name="connsiteY0" fmla="*/ 0 h 4131333"/>
                <a:gd name="connsiteX1" fmla="*/ 2681476 w 2712462"/>
                <a:gd name="connsiteY1" fmla="*/ 697583 h 4131333"/>
                <a:gd name="connsiteX2" fmla="*/ 2712076 w 2712462"/>
                <a:gd name="connsiteY2" fmla="*/ 4131333 h 4131333"/>
                <a:gd name="connsiteX3" fmla="*/ 94269 w 2712462"/>
                <a:gd name="connsiteY3" fmla="*/ 3205114 h 4131333"/>
                <a:gd name="connsiteX4" fmla="*/ 0 w 2712462"/>
                <a:gd name="connsiteY4" fmla="*/ 0 h 4131333"/>
                <a:gd name="connsiteX0" fmla="*/ 0 w 2700884"/>
                <a:gd name="connsiteY0" fmla="*/ 0 h 4117266"/>
                <a:gd name="connsiteX1" fmla="*/ 2681476 w 2700884"/>
                <a:gd name="connsiteY1" fmla="*/ 697583 h 4117266"/>
                <a:gd name="connsiteX2" fmla="*/ 2700353 w 2700884"/>
                <a:gd name="connsiteY2" fmla="*/ 4117266 h 4117266"/>
                <a:gd name="connsiteX3" fmla="*/ 94269 w 2700884"/>
                <a:gd name="connsiteY3" fmla="*/ 3205114 h 4117266"/>
                <a:gd name="connsiteX4" fmla="*/ 0 w 2700884"/>
                <a:gd name="connsiteY4" fmla="*/ 0 h 4117266"/>
                <a:gd name="connsiteX0" fmla="*/ 0 w 2700884"/>
                <a:gd name="connsiteY0" fmla="*/ 0 h 4117266"/>
                <a:gd name="connsiteX1" fmla="*/ 2681476 w 2700884"/>
                <a:gd name="connsiteY1" fmla="*/ 697583 h 4117266"/>
                <a:gd name="connsiteX2" fmla="*/ 2700353 w 2700884"/>
                <a:gd name="connsiteY2" fmla="*/ 4117266 h 4117266"/>
                <a:gd name="connsiteX3" fmla="*/ 89662 w 2700884"/>
                <a:gd name="connsiteY3" fmla="*/ 3253483 h 4117266"/>
                <a:gd name="connsiteX4" fmla="*/ 0 w 2700884"/>
                <a:gd name="connsiteY4" fmla="*/ 0 h 4117266"/>
                <a:gd name="connsiteX0" fmla="*/ 0 w 2677851"/>
                <a:gd name="connsiteY0" fmla="*/ 0 h 4117266"/>
                <a:gd name="connsiteX1" fmla="*/ 2658443 w 2677851"/>
                <a:gd name="connsiteY1" fmla="*/ 697583 h 4117266"/>
                <a:gd name="connsiteX2" fmla="*/ 2677320 w 2677851"/>
                <a:gd name="connsiteY2" fmla="*/ 4117266 h 4117266"/>
                <a:gd name="connsiteX3" fmla="*/ 66629 w 2677851"/>
                <a:gd name="connsiteY3" fmla="*/ 3253483 h 4117266"/>
                <a:gd name="connsiteX4" fmla="*/ 0 w 2677851"/>
                <a:gd name="connsiteY4" fmla="*/ 0 h 4117266"/>
                <a:gd name="connsiteX0" fmla="*/ 0 w 2677851"/>
                <a:gd name="connsiteY0" fmla="*/ 0 h 4117266"/>
                <a:gd name="connsiteX1" fmla="*/ 2658443 w 2677851"/>
                <a:gd name="connsiteY1" fmla="*/ 709100 h 4117266"/>
                <a:gd name="connsiteX2" fmla="*/ 2677320 w 2677851"/>
                <a:gd name="connsiteY2" fmla="*/ 4117266 h 4117266"/>
                <a:gd name="connsiteX3" fmla="*/ 66629 w 2677851"/>
                <a:gd name="connsiteY3" fmla="*/ 3253483 h 4117266"/>
                <a:gd name="connsiteX4" fmla="*/ 0 w 2677851"/>
                <a:gd name="connsiteY4" fmla="*/ 0 h 4117266"/>
                <a:gd name="connsiteX0" fmla="*/ 0 w 2678163"/>
                <a:gd name="connsiteY0" fmla="*/ 0 h 4117266"/>
                <a:gd name="connsiteX1" fmla="*/ 2669959 w 2678163"/>
                <a:gd name="connsiteY1" fmla="*/ 709100 h 4117266"/>
                <a:gd name="connsiteX2" fmla="*/ 2677320 w 2678163"/>
                <a:gd name="connsiteY2" fmla="*/ 4117266 h 4117266"/>
                <a:gd name="connsiteX3" fmla="*/ 66629 w 2678163"/>
                <a:gd name="connsiteY3" fmla="*/ 3253483 h 4117266"/>
                <a:gd name="connsiteX4" fmla="*/ 0 w 2678163"/>
                <a:gd name="connsiteY4" fmla="*/ 0 h 411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8163" h="4117266">
                  <a:moveTo>
                    <a:pt x="0" y="0"/>
                  </a:moveTo>
                  <a:lnTo>
                    <a:pt x="2669959" y="709100"/>
                  </a:lnTo>
                  <a:cubicBezTo>
                    <a:pt x="2665246" y="1827748"/>
                    <a:pt x="2682033" y="2998618"/>
                    <a:pt x="2677320" y="4117266"/>
                  </a:cubicBezTo>
                  <a:lnTo>
                    <a:pt x="66629" y="325348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ectangle 16">
              <a:extLst>
                <a:ext uri="{FF2B5EF4-FFF2-40B4-BE49-F238E27FC236}">
                  <a16:creationId xmlns:a16="http://schemas.microsoft.com/office/drawing/2014/main" id="{2B9227CA-2B5D-6BB4-94E9-2A4DCCFA11BE}"/>
                </a:ext>
              </a:extLst>
            </p:cNvPr>
            <p:cNvSpPr/>
            <p:nvPr/>
          </p:nvSpPr>
          <p:spPr>
            <a:xfrm>
              <a:off x="7262186" y="1272618"/>
              <a:ext cx="4832892" cy="1508289"/>
            </a:xfrm>
            <a:custGeom>
              <a:avLst/>
              <a:gdLst>
                <a:gd name="connsiteX0" fmla="*/ 0 w 2253006"/>
                <a:gd name="connsiteY0" fmla="*/ 0 h 1564850"/>
                <a:gd name="connsiteX1" fmla="*/ 2253006 w 2253006"/>
                <a:gd name="connsiteY1" fmla="*/ 0 h 1564850"/>
                <a:gd name="connsiteX2" fmla="*/ 2253006 w 2253006"/>
                <a:gd name="connsiteY2" fmla="*/ 1564850 h 1564850"/>
                <a:gd name="connsiteX3" fmla="*/ 0 w 2253006"/>
                <a:gd name="connsiteY3" fmla="*/ 1564850 h 1564850"/>
                <a:gd name="connsiteX4" fmla="*/ 0 w 2253006"/>
                <a:gd name="connsiteY4" fmla="*/ 0 h 1564850"/>
                <a:gd name="connsiteX0" fmla="*/ 0 w 2253006"/>
                <a:gd name="connsiteY0" fmla="*/ 0 h 1640264"/>
                <a:gd name="connsiteX1" fmla="*/ 2253006 w 2253006"/>
                <a:gd name="connsiteY1" fmla="*/ 0 h 1640264"/>
                <a:gd name="connsiteX2" fmla="*/ 2253006 w 2253006"/>
                <a:gd name="connsiteY2" fmla="*/ 1564850 h 1640264"/>
                <a:gd name="connsiteX3" fmla="*/ 961534 w 2253006"/>
                <a:gd name="connsiteY3" fmla="*/ 1640264 h 1640264"/>
                <a:gd name="connsiteX4" fmla="*/ 0 w 2253006"/>
                <a:gd name="connsiteY4" fmla="*/ 0 h 1640264"/>
                <a:gd name="connsiteX0" fmla="*/ 0 w 3473777"/>
                <a:gd name="connsiteY0" fmla="*/ 782425 h 1640264"/>
                <a:gd name="connsiteX1" fmla="*/ 3473777 w 3473777"/>
                <a:gd name="connsiteY1" fmla="*/ 0 h 1640264"/>
                <a:gd name="connsiteX2" fmla="*/ 3473777 w 3473777"/>
                <a:gd name="connsiteY2" fmla="*/ 1564850 h 1640264"/>
                <a:gd name="connsiteX3" fmla="*/ 2182305 w 3473777"/>
                <a:gd name="connsiteY3" fmla="*/ 1640264 h 1640264"/>
                <a:gd name="connsiteX4" fmla="*/ 0 w 3473777"/>
                <a:gd name="connsiteY4" fmla="*/ 782425 h 1640264"/>
                <a:gd name="connsiteX0" fmla="*/ 0 w 3473777"/>
                <a:gd name="connsiteY0" fmla="*/ 650450 h 1508289"/>
                <a:gd name="connsiteX1" fmla="*/ 2611224 w 3473777"/>
                <a:gd name="connsiteY1" fmla="*/ 0 h 1508289"/>
                <a:gd name="connsiteX2" fmla="*/ 3473777 w 3473777"/>
                <a:gd name="connsiteY2" fmla="*/ 1432875 h 1508289"/>
                <a:gd name="connsiteX3" fmla="*/ 2182305 w 3473777"/>
                <a:gd name="connsiteY3" fmla="*/ 1508289 h 1508289"/>
                <a:gd name="connsiteX4" fmla="*/ 0 w 3473777"/>
                <a:gd name="connsiteY4" fmla="*/ 650450 h 1508289"/>
                <a:gd name="connsiteX0" fmla="*/ 0 w 4944359"/>
                <a:gd name="connsiteY0" fmla="*/ 650450 h 1508289"/>
                <a:gd name="connsiteX1" fmla="*/ 2611224 w 4944359"/>
                <a:gd name="connsiteY1" fmla="*/ 0 h 1508289"/>
                <a:gd name="connsiteX2" fmla="*/ 4944359 w 4944359"/>
                <a:gd name="connsiteY2" fmla="*/ 787139 h 1508289"/>
                <a:gd name="connsiteX3" fmla="*/ 2182305 w 4944359"/>
                <a:gd name="connsiteY3" fmla="*/ 1508289 h 1508289"/>
                <a:gd name="connsiteX4" fmla="*/ 0 w 4944359"/>
                <a:gd name="connsiteY4" fmla="*/ 650450 h 1508289"/>
                <a:gd name="connsiteX0" fmla="*/ 0 w 4923258"/>
                <a:gd name="connsiteY0" fmla="*/ 650450 h 1508289"/>
                <a:gd name="connsiteX1" fmla="*/ 2611224 w 4923258"/>
                <a:gd name="connsiteY1" fmla="*/ 0 h 1508289"/>
                <a:gd name="connsiteX2" fmla="*/ 4923258 w 4923258"/>
                <a:gd name="connsiteY2" fmla="*/ 798862 h 1508289"/>
                <a:gd name="connsiteX3" fmla="*/ 2182305 w 4923258"/>
                <a:gd name="connsiteY3" fmla="*/ 1508289 h 1508289"/>
                <a:gd name="connsiteX4" fmla="*/ 0 w 4923258"/>
                <a:gd name="connsiteY4" fmla="*/ 650450 h 1508289"/>
                <a:gd name="connsiteX0" fmla="*/ 0 w 4923258"/>
                <a:gd name="connsiteY0" fmla="*/ 650450 h 1498911"/>
                <a:gd name="connsiteX1" fmla="*/ 2611224 w 4923258"/>
                <a:gd name="connsiteY1" fmla="*/ 0 h 1498911"/>
                <a:gd name="connsiteX2" fmla="*/ 4923258 w 4923258"/>
                <a:gd name="connsiteY2" fmla="*/ 798862 h 1498911"/>
                <a:gd name="connsiteX3" fmla="*/ 2224508 w 4923258"/>
                <a:gd name="connsiteY3" fmla="*/ 1498911 h 1498911"/>
                <a:gd name="connsiteX4" fmla="*/ 0 w 4923258"/>
                <a:gd name="connsiteY4" fmla="*/ 650450 h 1498911"/>
                <a:gd name="connsiteX0" fmla="*/ 0 w 4923258"/>
                <a:gd name="connsiteY0" fmla="*/ 650450 h 1508289"/>
                <a:gd name="connsiteX1" fmla="*/ 2611224 w 4923258"/>
                <a:gd name="connsiteY1" fmla="*/ 0 h 1508289"/>
                <a:gd name="connsiteX2" fmla="*/ 4923258 w 4923258"/>
                <a:gd name="connsiteY2" fmla="*/ 798862 h 1508289"/>
                <a:gd name="connsiteX3" fmla="*/ 2219819 w 4923258"/>
                <a:gd name="connsiteY3" fmla="*/ 1508289 h 1508289"/>
                <a:gd name="connsiteX4" fmla="*/ 0 w 4923258"/>
                <a:gd name="connsiteY4" fmla="*/ 650450 h 1508289"/>
                <a:gd name="connsiteX0" fmla="*/ 0 w 4923258"/>
                <a:gd name="connsiteY0" fmla="*/ 650450 h 1508289"/>
                <a:gd name="connsiteX1" fmla="*/ 2611224 w 4923258"/>
                <a:gd name="connsiteY1" fmla="*/ 0 h 1508289"/>
                <a:gd name="connsiteX2" fmla="*/ 4923258 w 4923258"/>
                <a:gd name="connsiteY2" fmla="*/ 798862 h 1508289"/>
                <a:gd name="connsiteX3" fmla="*/ 2219819 w 4923258"/>
                <a:gd name="connsiteY3" fmla="*/ 1508289 h 1508289"/>
                <a:gd name="connsiteX4" fmla="*/ 0 w 4923258"/>
                <a:gd name="connsiteY4" fmla="*/ 650450 h 1508289"/>
                <a:gd name="connsiteX0" fmla="*/ 0 w 4911535"/>
                <a:gd name="connsiteY0" fmla="*/ 650450 h 1508289"/>
                <a:gd name="connsiteX1" fmla="*/ 2611224 w 4911535"/>
                <a:gd name="connsiteY1" fmla="*/ 0 h 1508289"/>
                <a:gd name="connsiteX2" fmla="*/ 4911535 w 4911535"/>
                <a:gd name="connsiteY2" fmla="*/ 798862 h 1508289"/>
                <a:gd name="connsiteX3" fmla="*/ 2219819 w 4911535"/>
                <a:gd name="connsiteY3" fmla="*/ 1508289 h 1508289"/>
                <a:gd name="connsiteX4" fmla="*/ 0 w 4911535"/>
                <a:gd name="connsiteY4" fmla="*/ 650450 h 1508289"/>
                <a:gd name="connsiteX0" fmla="*/ 0 w 4876366"/>
                <a:gd name="connsiteY0" fmla="*/ 650450 h 1508289"/>
                <a:gd name="connsiteX1" fmla="*/ 2576055 w 4876366"/>
                <a:gd name="connsiteY1" fmla="*/ 0 h 1508289"/>
                <a:gd name="connsiteX2" fmla="*/ 4876366 w 4876366"/>
                <a:gd name="connsiteY2" fmla="*/ 798862 h 1508289"/>
                <a:gd name="connsiteX3" fmla="*/ 2184650 w 4876366"/>
                <a:gd name="connsiteY3" fmla="*/ 1508289 h 1508289"/>
                <a:gd name="connsiteX4" fmla="*/ 0 w 4876366"/>
                <a:gd name="connsiteY4" fmla="*/ 650450 h 1508289"/>
                <a:gd name="connsiteX0" fmla="*/ 0 w 4878710"/>
                <a:gd name="connsiteY0" fmla="*/ 657484 h 1508289"/>
                <a:gd name="connsiteX1" fmla="*/ 2578399 w 4878710"/>
                <a:gd name="connsiteY1" fmla="*/ 0 h 1508289"/>
                <a:gd name="connsiteX2" fmla="*/ 4878710 w 4878710"/>
                <a:gd name="connsiteY2" fmla="*/ 798862 h 1508289"/>
                <a:gd name="connsiteX3" fmla="*/ 2186994 w 4878710"/>
                <a:gd name="connsiteY3" fmla="*/ 1508289 h 1508289"/>
                <a:gd name="connsiteX4" fmla="*/ 0 w 4878710"/>
                <a:gd name="connsiteY4" fmla="*/ 657484 h 1508289"/>
                <a:gd name="connsiteX0" fmla="*/ 0 w 4892777"/>
                <a:gd name="connsiteY0" fmla="*/ 657484 h 1508289"/>
                <a:gd name="connsiteX1" fmla="*/ 2592466 w 4892777"/>
                <a:gd name="connsiteY1" fmla="*/ 0 h 1508289"/>
                <a:gd name="connsiteX2" fmla="*/ 4892777 w 4892777"/>
                <a:gd name="connsiteY2" fmla="*/ 798862 h 1508289"/>
                <a:gd name="connsiteX3" fmla="*/ 2201061 w 4892777"/>
                <a:gd name="connsiteY3" fmla="*/ 1508289 h 1508289"/>
                <a:gd name="connsiteX4" fmla="*/ 0 w 4892777"/>
                <a:gd name="connsiteY4" fmla="*/ 657484 h 1508289"/>
                <a:gd name="connsiteX0" fmla="*/ 0 w 4915810"/>
                <a:gd name="connsiteY0" fmla="*/ 717370 h 1508289"/>
                <a:gd name="connsiteX1" fmla="*/ 2615499 w 4915810"/>
                <a:gd name="connsiteY1" fmla="*/ 0 h 1508289"/>
                <a:gd name="connsiteX2" fmla="*/ 4915810 w 4915810"/>
                <a:gd name="connsiteY2" fmla="*/ 798862 h 1508289"/>
                <a:gd name="connsiteX3" fmla="*/ 2224094 w 4915810"/>
                <a:gd name="connsiteY3" fmla="*/ 1508289 h 1508289"/>
                <a:gd name="connsiteX4" fmla="*/ 0 w 4915810"/>
                <a:gd name="connsiteY4" fmla="*/ 717370 h 1508289"/>
                <a:gd name="connsiteX0" fmla="*/ 0 w 4918113"/>
                <a:gd name="connsiteY0" fmla="*/ 717370 h 1508289"/>
                <a:gd name="connsiteX1" fmla="*/ 2615499 w 4918113"/>
                <a:gd name="connsiteY1" fmla="*/ 0 h 1508289"/>
                <a:gd name="connsiteX2" fmla="*/ 4918113 w 4918113"/>
                <a:gd name="connsiteY2" fmla="*/ 768919 h 1508289"/>
                <a:gd name="connsiteX3" fmla="*/ 2224094 w 4918113"/>
                <a:gd name="connsiteY3" fmla="*/ 1508289 h 1508289"/>
                <a:gd name="connsiteX4" fmla="*/ 0 w 4918113"/>
                <a:gd name="connsiteY4" fmla="*/ 717370 h 1508289"/>
                <a:gd name="connsiteX0" fmla="*/ 0 w 4849015"/>
                <a:gd name="connsiteY0" fmla="*/ 747312 h 1508289"/>
                <a:gd name="connsiteX1" fmla="*/ 2546401 w 4849015"/>
                <a:gd name="connsiteY1" fmla="*/ 0 h 1508289"/>
                <a:gd name="connsiteX2" fmla="*/ 4849015 w 4849015"/>
                <a:gd name="connsiteY2" fmla="*/ 768919 h 1508289"/>
                <a:gd name="connsiteX3" fmla="*/ 2154996 w 4849015"/>
                <a:gd name="connsiteY3" fmla="*/ 1508289 h 1508289"/>
                <a:gd name="connsiteX4" fmla="*/ 0 w 4849015"/>
                <a:gd name="connsiteY4" fmla="*/ 747312 h 1508289"/>
                <a:gd name="connsiteX0" fmla="*/ 0 w 4849015"/>
                <a:gd name="connsiteY0" fmla="*/ 747312 h 1508289"/>
                <a:gd name="connsiteX1" fmla="*/ 2546401 w 4849015"/>
                <a:gd name="connsiteY1" fmla="*/ 0 h 1508289"/>
                <a:gd name="connsiteX2" fmla="*/ 4849015 w 4849015"/>
                <a:gd name="connsiteY2" fmla="*/ 801165 h 1508289"/>
                <a:gd name="connsiteX3" fmla="*/ 2154996 w 4849015"/>
                <a:gd name="connsiteY3" fmla="*/ 1508289 h 1508289"/>
                <a:gd name="connsiteX4" fmla="*/ 0 w 4849015"/>
                <a:gd name="connsiteY4" fmla="*/ 747312 h 1508289"/>
                <a:gd name="connsiteX0" fmla="*/ 0 w 4849015"/>
                <a:gd name="connsiteY0" fmla="*/ 747312 h 1508289"/>
                <a:gd name="connsiteX1" fmla="*/ 2546401 w 4849015"/>
                <a:gd name="connsiteY1" fmla="*/ 0 h 1508289"/>
                <a:gd name="connsiteX2" fmla="*/ 4849015 w 4849015"/>
                <a:gd name="connsiteY2" fmla="*/ 794255 h 1508289"/>
                <a:gd name="connsiteX3" fmla="*/ 2154996 w 4849015"/>
                <a:gd name="connsiteY3" fmla="*/ 1508289 h 1508289"/>
                <a:gd name="connsiteX4" fmla="*/ 0 w 4849015"/>
                <a:gd name="connsiteY4" fmla="*/ 747312 h 1508289"/>
                <a:gd name="connsiteX0" fmla="*/ 0 w 4825982"/>
                <a:gd name="connsiteY0" fmla="*/ 747312 h 1508289"/>
                <a:gd name="connsiteX1" fmla="*/ 2546401 w 4825982"/>
                <a:gd name="connsiteY1" fmla="*/ 0 h 1508289"/>
                <a:gd name="connsiteX2" fmla="*/ 4825982 w 4825982"/>
                <a:gd name="connsiteY2" fmla="*/ 794255 h 1508289"/>
                <a:gd name="connsiteX3" fmla="*/ 2154996 w 4825982"/>
                <a:gd name="connsiteY3" fmla="*/ 1508289 h 1508289"/>
                <a:gd name="connsiteX4" fmla="*/ 0 w 4825982"/>
                <a:gd name="connsiteY4" fmla="*/ 747312 h 1508289"/>
                <a:gd name="connsiteX0" fmla="*/ 0 w 4832892"/>
                <a:gd name="connsiteY0" fmla="*/ 747312 h 1508289"/>
                <a:gd name="connsiteX1" fmla="*/ 2546401 w 4832892"/>
                <a:gd name="connsiteY1" fmla="*/ 0 h 1508289"/>
                <a:gd name="connsiteX2" fmla="*/ 4832892 w 4832892"/>
                <a:gd name="connsiteY2" fmla="*/ 798862 h 1508289"/>
                <a:gd name="connsiteX3" fmla="*/ 2154996 w 4832892"/>
                <a:gd name="connsiteY3" fmla="*/ 1508289 h 1508289"/>
                <a:gd name="connsiteX4" fmla="*/ 0 w 4832892"/>
                <a:gd name="connsiteY4" fmla="*/ 747312 h 150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2892" h="1508289">
                  <a:moveTo>
                    <a:pt x="0" y="747312"/>
                  </a:moveTo>
                  <a:lnTo>
                    <a:pt x="2546401" y="0"/>
                  </a:lnTo>
                  <a:lnTo>
                    <a:pt x="4832892" y="798862"/>
                  </a:lnTo>
                  <a:lnTo>
                    <a:pt x="2154996" y="1508289"/>
                  </a:lnTo>
                  <a:lnTo>
                    <a:pt x="0" y="747312"/>
                  </a:lnTo>
                  <a:close/>
                </a:path>
              </a:pathLst>
            </a:cu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1" name="Oval 50">
            <a:extLst>
              <a:ext uri="{FF2B5EF4-FFF2-40B4-BE49-F238E27FC236}">
                <a16:creationId xmlns:a16="http://schemas.microsoft.com/office/drawing/2014/main" id="{471F7B98-DB44-913D-3184-2579EE00E62F}"/>
              </a:ext>
            </a:extLst>
          </p:cNvPr>
          <p:cNvSpPr/>
          <p:nvPr/>
        </p:nvSpPr>
        <p:spPr>
          <a:xfrm>
            <a:off x="14388479" y="7220371"/>
            <a:ext cx="208623" cy="208623"/>
          </a:xfrm>
          <a:prstGeom prst="ellipse">
            <a:avLst/>
          </a:prstGeom>
          <a:solidFill>
            <a:srgbClr val="00B0F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1227D70-A8A3-3961-C654-14651E7EFB4D}"/>
              </a:ext>
            </a:extLst>
          </p:cNvPr>
          <p:cNvSpPr txBox="1"/>
          <p:nvPr/>
        </p:nvSpPr>
        <p:spPr>
          <a:xfrm>
            <a:off x="4795466" y="3279239"/>
            <a:ext cx="33565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err="1">
                <a:solidFill>
                  <a:srgbClr val="E4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Stěna</a:t>
            </a:r>
            <a:endParaRPr lang="en-GB" sz="3600" dirty="0">
              <a:solidFill>
                <a:srgbClr val="E4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cs-CZ" sz="2800" dirty="0">
                <a:latin typeface="Arial" panose="020B0604020202020204" pitchFamily="34" charset="0"/>
                <a:cs typeface="Arial" panose="020B0604020202020204" pitchFamily="34" charset="0"/>
              </a:rPr>
              <a:t>Rovinný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2D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tvar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obklopený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hranami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a body (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vrcholy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cs-CZ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9FCA7C3-F78F-F794-8FAC-5ECA8FC7EF3D}"/>
              </a:ext>
            </a:extLst>
          </p:cNvPr>
          <p:cNvSpPr txBox="1"/>
          <p:nvPr/>
        </p:nvSpPr>
        <p:spPr>
          <a:xfrm>
            <a:off x="8688901" y="3279239"/>
            <a:ext cx="324357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Hrana</a:t>
            </a:r>
            <a:endParaRPr lang="en-GB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Úsečka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níž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stýkají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dvě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stěnya</a:t>
            </a:r>
            <a:r>
              <a:rPr 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která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spojuje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dva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vrcholy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1C211E7-838F-8D43-41D6-8D3332DA3DB2}"/>
              </a:ext>
            </a:extLst>
          </p:cNvPr>
          <p:cNvSpPr txBox="1"/>
          <p:nvPr/>
        </p:nvSpPr>
        <p:spPr>
          <a:xfrm>
            <a:off x="12582333" y="3278411"/>
            <a:ext cx="33565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Vrchol</a:t>
            </a:r>
            <a:endParaRPr lang="en-GB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Bod,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kde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stýkají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dvě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nebo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více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hran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jako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roh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55065982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A9C5D-D145-4F27-BAF6-99F51EC24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/>
              <a:t>čtyřstěn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1812337-2E17-4B2C-A9C1-D3D4D0B15C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77287" y="2614225"/>
            <a:ext cx="9826598" cy="772820"/>
          </a:xfrm>
        </p:spPr>
        <p:txBody>
          <a:bodyPr lIns="91440" tIns="45720" rIns="91440" bIns="45720" anchor="t"/>
          <a:lstStyle/>
          <a:p>
            <a:r>
              <a:rPr lang="en-GB" b="1" dirty="0" err="1">
                <a:solidFill>
                  <a:srgbClr val="E4002B"/>
                </a:solidFill>
              </a:rPr>
              <a:t>Úhly</a:t>
            </a:r>
            <a:r>
              <a:rPr lang="en-GB" b="1" dirty="0">
                <a:solidFill>
                  <a:srgbClr val="E4002B"/>
                </a:solidFill>
              </a:rPr>
              <a:t> </a:t>
            </a:r>
            <a:r>
              <a:rPr lang="en-GB" b="1" dirty="0" err="1">
                <a:solidFill>
                  <a:srgbClr val="E4002B"/>
                </a:solidFill>
              </a:rPr>
              <a:t>ve</a:t>
            </a:r>
            <a:r>
              <a:rPr lang="en-GB" b="1" dirty="0">
                <a:solidFill>
                  <a:srgbClr val="E4002B"/>
                </a:solidFill>
              </a:rPr>
              <a:t> </a:t>
            </a:r>
            <a:r>
              <a:rPr lang="en-GB" b="1" dirty="0" err="1">
                <a:solidFill>
                  <a:srgbClr val="E4002B"/>
                </a:solidFill>
              </a:rPr>
              <a:t>čtyřstěnu</a:t>
            </a:r>
            <a:endParaRPr lang="en-GB" b="1" dirty="0">
              <a:solidFill>
                <a:srgbClr val="E4002B"/>
              </a:solidFill>
            </a:endParaRPr>
          </a:p>
          <a:p>
            <a:endParaRPr lang="en-GB" dirty="0"/>
          </a:p>
          <a:p>
            <a:r>
              <a:rPr lang="en-GB" dirty="0"/>
              <a:t> </a:t>
            </a:r>
          </a:p>
        </p:txBody>
      </p:sp>
      <p:sp>
        <p:nvSpPr>
          <p:cNvPr id="15" name="Zástupný text 1">
            <a:extLst>
              <a:ext uri="{FF2B5EF4-FFF2-40B4-BE49-F238E27FC236}">
                <a16:creationId xmlns:a16="http://schemas.microsoft.com/office/drawing/2014/main" id="{C41D6254-1A52-4E51-B2FE-F4CE3A7FCF7F}"/>
              </a:ext>
            </a:extLst>
          </p:cNvPr>
          <p:cNvSpPr txBox="1">
            <a:spLocks/>
          </p:cNvSpPr>
          <p:nvPr/>
        </p:nvSpPr>
        <p:spPr>
          <a:xfrm>
            <a:off x="2660650" y="646627"/>
            <a:ext cx="11963400" cy="533400"/>
          </a:xfrm>
          <a:prstGeom prst="rect">
            <a:avLst/>
          </a:prstGeom>
        </p:spPr>
        <p:txBody>
          <a:bodyPr/>
          <a:lstStyle>
            <a:lvl1pPr marL="0" eaLnBrk="1" hangingPunct="1">
              <a:defRPr sz="3200" cap="all" baseline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>
                <a:solidFill>
                  <a:srgbClr val="E4002B"/>
                </a:solidFill>
              </a:rPr>
              <a:t>5 </a:t>
            </a:r>
            <a:r>
              <a:rPr lang="en-GB" b="1" err="1">
                <a:solidFill>
                  <a:srgbClr val="E4002B"/>
                </a:solidFill>
              </a:rPr>
              <a:t>PlatÓnSKÝCH</a:t>
            </a:r>
            <a:r>
              <a:rPr lang="en-GB" b="1">
                <a:solidFill>
                  <a:srgbClr val="E4002B"/>
                </a:solidFill>
              </a:rPr>
              <a:t> TĚLES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1ECBCF8-086E-8300-1AE5-2ED68DCF70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732" b="3571"/>
          <a:stretch/>
        </p:blipFill>
        <p:spPr>
          <a:xfrm>
            <a:off x="6811690" y="3144239"/>
            <a:ext cx="12529269" cy="76328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0143A0-06F3-2257-3B66-A5F4B9086125}"/>
              </a:ext>
            </a:extLst>
          </p:cNvPr>
          <p:cNvSpPr txBox="1"/>
          <p:nvPr/>
        </p:nvSpPr>
        <p:spPr>
          <a:xfrm>
            <a:off x="2677287" y="3502314"/>
            <a:ext cx="319829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Úhel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stěně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: 60°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Úhel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mezi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stěnou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hranou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: 54,74°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B517A7-610E-3EC1-53D5-9AEA855E8F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5150" y="5647154"/>
            <a:ext cx="2992519" cy="26270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F91906-0315-8B98-C04F-622A901547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6939" y="8390979"/>
            <a:ext cx="2729817" cy="2472826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3E57AE5C-CCB5-0AC3-E2EC-81FFCDE4E1BC}"/>
              </a:ext>
            </a:extLst>
          </p:cNvPr>
          <p:cNvSpPr txBox="1"/>
          <p:nvPr/>
        </p:nvSpPr>
        <p:spPr>
          <a:xfrm>
            <a:off x="17108834" y="9384215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  <a:t>POHLED SHORA</a:t>
            </a:r>
          </a:p>
        </p:txBody>
      </p:sp>
    </p:spTree>
    <p:extLst>
      <p:ext uri="{BB962C8B-B14F-4D97-AF65-F5344CB8AC3E}">
        <p14:creationId xmlns:p14="http://schemas.microsoft.com/office/powerpoint/2010/main" val="39484881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F09F18E-153F-FB1F-0A74-7449AD8D01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22" r="2984" b="7898"/>
          <a:stretch/>
        </p:blipFill>
        <p:spPr>
          <a:xfrm>
            <a:off x="6595665" y="2614225"/>
            <a:ext cx="13115583" cy="736093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A9C5D-D145-4F27-BAF6-99F51EC24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/>
              <a:t>Osmistěn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1812337-2E17-4B2C-A9C1-D3D4D0B15C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77287" y="2614225"/>
            <a:ext cx="9826598" cy="772820"/>
          </a:xfrm>
        </p:spPr>
        <p:txBody>
          <a:bodyPr lIns="91440" tIns="45720" rIns="91440" bIns="45720" anchor="t"/>
          <a:lstStyle/>
          <a:p>
            <a:r>
              <a:rPr lang="en-GB" b="1" dirty="0" err="1">
                <a:solidFill>
                  <a:srgbClr val="E4002B"/>
                </a:solidFill>
              </a:rPr>
              <a:t>Úhly</a:t>
            </a:r>
            <a:r>
              <a:rPr lang="en-GB" b="1" dirty="0">
                <a:solidFill>
                  <a:srgbClr val="E4002B"/>
                </a:solidFill>
              </a:rPr>
              <a:t> v </a:t>
            </a:r>
            <a:r>
              <a:rPr lang="en-GB" b="1" dirty="0" err="1">
                <a:solidFill>
                  <a:srgbClr val="E4002B"/>
                </a:solidFill>
              </a:rPr>
              <a:t>osmistěnu</a:t>
            </a:r>
            <a:endParaRPr lang="en-GB" b="1" dirty="0">
              <a:solidFill>
                <a:srgbClr val="E4002B"/>
              </a:solidFill>
            </a:endParaRPr>
          </a:p>
          <a:p>
            <a:endParaRPr lang="en-GB" b="1" dirty="0">
              <a:solidFill>
                <a:srgbClr val="E4002B"/>
              </a:solidFill>
            </a:endParaRPr>
          </a:p>
          <a:p>
            <a:endParaRPr lang="en-GB" dirty="0"/>
          </a:p>
          <a:p>
            <a:r>
              <a:rPr lang="en-GB" dirty="0"/>
              <a:t> </a:t>
            </a:r>
          </a:p>
        </p:txBody>
      </p:sp>
      <p:sp>
        <p:nvSpPr>
          <p:cNvPr id="15" name="Zástupný text 1">
            <a:extLst>
              <a:ext uri="{FF2B5EF4-FFF2-40B4-BE49-F238E27FC236}">
                <a16:creationId xmlns:a16="http://schemas.microsoft.com/office/drawing/2014/main" id="{C41D6254-1A52-4E51-B2FE-F4CE3A7FCF7F}"/>
              </a:ext>
            </a:extLst>
          </p:cNvPr>
          <p:cNvSpPr txBox="1">
            <a:spLocks/>
          </p:cNvSpPr>
          <p:nvPr/>
        </p:nvSpPr>
        <p:spPr>
          <a:xfrm>
            <a:off x="2660650" y="646627"/>
            <a:ext cx="11963400" cy="533400"/>
          </a:xfrm>
          <a:prstGeom prst="rect">
            <a:avLst/>
          </a:prstGeom>
        </p:spPr>
        <p:txBody>
          <a:bodyPr/>
          <a:lstStyle>
            <a:lvl1pPr marL="0" eaLnBrk="1" hangingPunct="1">
              <a:defRPr sz="3200" cap="all" baseline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>
                <a:solidFill>
                  <a:srgbClr val="E4002B"/>
                </a:solidFill>
              </a:rPr>
              <a:t>5 </a:t>
            </a:r>
            <a:r>
              <a:rPr lang="en-GB" b="1" err="1">
                <a:solidFill>
                  <a:srgbClr val="E4002B"/>
                </a:solidFill>
              </a:rPr>
              <a:t>PlatÓnSKÝCH</a:t>
            </a:r>
            <a:r>
              <a:rPr lang="en-GB" b="1">
                <a:solidFill>
                  <a:srgbClr val="E4002B"/>
                </a:solidFill>
              </a:rPr>
              <a:t> TĚLES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DBFF516-A011-383C-F40F-14EF38AE52E8}"/>
              </a:ext>
            </a:extLst>
          </p:cNvPr>
          <p:cNvSpPr txBox="1"/>
          <p:nvPr/>
        </p:nvSpPr>
        <p:spPr>
          <a:xfrm>
            <a:off x="2677287" y="3502314"/>
            <a:ext cx="361941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Úhel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stěně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: 60°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Úhel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mezi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dvěma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hranami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: 90°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574500-B58E-03C1-AB6E-688463170C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4254" y="5653707"/>
            <a:ext cx="2481287" cy="31945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E59BAC2-C1A0-CAF0-DC70-E006167EDC1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133" t="25208" r="11172"/>
          <a:stretch/>
        </p:blipFill>
        <p:spPr>
          <a:xfrm>
            <a:off x="5227916" y="8347004"/>
            <a:ext cx="2735497" cy="2982054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BCE46684-1A8F-965B-EA2D-1E6C4279332F}"/>
              </a:ext>
            </a:extLst>
          </p:cNvPr>
          <p:cNvSpPr txBox="1"/>
          <p:nvPr/>
        </p:nvSpPr>
        <p:spPr>
          <a:xfrm>
            <a:off x="17379846" y="7022827"/>
            <a:ext cx="1537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  <a:t>POHLED SHORA</a:t>
            </a:r>
          </a:p>
        </p:txBody>
      </p:sp>
    </p:spTree>
    <p:extLst>
      <p:ext uri="{BB962C8B-B14F-4D97-AF65-F5344CB8AC3E}">
        <p14:creationId xmlns:p14="http://schemas.microsoft.com/office/powerpoint/2010/main" val="3060458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Picture 280">
            <a:extLst>
              <a:ext uri="{FF2B5EF4-FFF2-40B4-BE49-F238E27FC236}">
                <a16:creationId xmlns:a16="http://schemas.microsoft.com/office/drawing/2014/main" id="{D99D74EE-00B1-DCD3-D4C6-D4C282112A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509" b="1648"/>
          <a:stretch/>
        </p:blipFill>
        <p:spPr>
          <a:xfrm>
            <a:off x="6711705" y="3206403"/>
            <a:ext cx="12729238" cy="767801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A9C5D-D145-4F27-BAF6-99F51EC24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/>
              <a:t>krychle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1812337-2E17-4B2C-A9C1-D3D4D0B15C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77287" y="2614225"/>
            <a:ext cx="9826598" cy="772820"/>
          </a:xfrm>
        </p:spPr>
        <p:txBody>
          <a:bodyPr lIns="91440" tIns="45720" rIns="91440" bIns="45720" anchor="t"/>
          <a:lstStyle/>
          <a:p>
            <a:r>
              <a:rPr lang="en-GB" b="1" dirty="0" err="1">
                <a:solidFill>
                  <a:srgbClr val="E4002B"/>
                </a:solidFill>
              </a:rPr>
              <a:t>Úhly</a:t>
            </a:r>
            <a:r>
              <a:rPr lang="en-GB" b="1" dirty="0">
                <a:solidFill>
                  <a:srgbClr val="E4002B"/>
                </a:solidFill>
              </a:rPr>
              <a:t> v </a:t>
            </a:r>
            <a:r>
              <a:rPr lang="en-GB" b="1" dirty="0" err="1">
                <a:solidFill>
                  <a:srgbClr val="E4002B"/>
                </a:solidFill>
              </a:rPr>
              <a:t>krychli</a:t>
            </a:r>
            <a:endParaRPr lang="en-GB" dirty="0"/>
          </a:p>
          <a:p>
            <a:r>
              <a:rPr lang="en-GB" dirty="0"/>
              <a:t> </a:t>
            </a:r>
          </a:p>
        </p:txBody>
      </p:sp>
      <p:sp>
        <p:nvSpPr>
          <p:cNvPr id="15" name="Zástupný text 1">
            <a:extLst>
              <a:ext uri="{FF2B5EF4-FFF2-40B4-BE49-F238E27FC236}">
                <a16:creationId xmlns:a16="http://schemas.microsoft.com/office/drawing/2014/main" id="{C41D6254-1A52-4E51-B2FE-F4CE3A7FCF7F}"/>
              </a:ext>
            </a:extLst>
          </p:cNvPr>
          <p:cNvSpPr txBox="1">
            <a:spLocks/>
          </p:cNvSpPr>
          <p:nvPr/>
        </p:nvSpPr>
        <p:spPr>
          <a:xfrm>
            <a:off x="2660650" y="646627"/>
            <a:ext cx="11963400" cy="533400"/>
          </a:xfrm>
          <a:prstGeom prst="rect">
            <a:avLst/>
          </a:prstGeom>
        </p:spPr>
        <p:txBody>
          <a:bodyPr/>
          <a:lstStyle>
            <a:lvl1pPr marL="0" eaLnBrk="1" hangingPunct="1">
              <a:defRPr sz="3200" cap="all" baseline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>
                <a:solidFill>
                  <a:srgbClr val="E4002B"/>
                </a:solidFill>
              </a:rPr>
              <a:t>5 </a:t>
            </a:r>
            <a:r>
              <a:rPr lang="en-GB" b="1" err="1">
                <a:solidFill>
                  <a:srgbClr val="E4002B"/>
                </a:solidFill>
              </a:rPr>
              <a:t>PlatÓnSKÝCH</a:t>
            </a:r>
            <a:r>
              <a:rPr lang="en-GB" b="1">
                <a:solidFill>
                  <a:srgbClr val="E4002B"/>
                </a:solidFill>
              </a:rPr>
              <a:t> TĚLES</a:t>
            </a:r>
          </a:p>
        </p:txBody>
      </p:sp>
      <p:sp>
        <p:nvSpPr>
          <p:cNvPr id="283" name="TextBox 282">
            <a:extLst>
              <a:ext uri="{FF2B5EF4-FFF2-40B4-BE49-F238E27FC236}">
                <a16:creationId xmlns:a16="http://schemas.microsoft.com/office/drawing/2014/main" id="{108B03BA-C442-4143-F208-C482D3B7E452}"/>
              </a:ext>
            </a:extLst>
          </p:cNvPr>
          <p:cNvSpPr txBox="1"/>
          <p:nvPr/>
        </p:nvSpPr>
        <p:spPr>
          <a:xfrm>
            <a:off x="2682668" y="3502314"/>
            <a:ext cx="390744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Úhel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stěně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: 60°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Úhel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mezi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dvěma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hranami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: 90°</a:t>
            </a:r>
          </a:p>
        </p:txBody>
      </p:sp>
      <p:pic>
        <p:nvPicPr>
          <p:cNvPr id="284" name="Picture 283">
            <a:extLst>
              <a:ext uri="{FF2B5EF4-FFF2-40B4-BE49-F238E27FC236}">
                <a16:creationId xmlns:a16="http://schemas.microsoft.com/office/drawing/2014/main" id="{E0406B3F-71CD-8788-5E10-856326AE83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9496" y="5505564"/>
            <a:ext cx="2753791" cy="3004136"/>
          </a:xfrm>
          <a:prstGeom prst="rect">
            <a:avLst/>
          </a:prstGeom>
        </p:spPr>
      </p:pic>
      <p:pic>
        <p:nvPicPr>
          <p:cNvPr id="285" name="Picture 284">
            <a:extLst>
              <a:ext uri="{FF2B5EF4-FFF2-40B4-BE49-F238E27FC236}">
                <a16:creationId xmlns:a16="http://schemas.microsoft.com/office/drawing/2014/main" id="{8C2D31A8-AFCD-72D0-6EE6-7197797472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5899" y="8697068"/>
            <a:ext cx="2857194" cy="2508889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560CBADB-5659-82C9-D9E0-D571FECF92A9}"/>
              </a:ext>
            </a:extLst>
          </p:cNvPr>
          <p:cNvSpPr txBox="1"/>
          <p:nvPr/>
        </p:nvSpPr>
        <p:spPr>
          <a:xfrm>
            <a:off x="16957058" y="8281569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  <a:t>POHLED SHORA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6E701F-ACC7-CB44-4F58-8189996BA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85405" y="9112566"/>
            <a:ext cx="9144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81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6071353-203A-2C27-71CA-CD68F51341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0629" b="5467"/>
          <a:stretch/>
        </p:blipFill>
        <p:spPr>
          <a:xfrm>
            <a:off x="6739682" y="2785195"/>
            <a:ext cx="12823755" cy="7875457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A9C5D-D145-4F27-BAF6-99F51EC24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/>
              <a:t>Dvanáctistěn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1812337-2E17-4B2C-A9C1-D3D4D0B15C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77287" y="2614225"/>
            <a:ext cx="9826598" cy="772820"/>
          </a:xfrm>
        </p:spPr>
        <p:txBody>
          <a:bodyPr lIns="91440" tIns="45720" rIns="91440" bIns="45720" anchor="t"/>
          <a:lstStyle/>
          <a:p>
            <a:r>
              <a:rPr lang="en-GB" b="1" dirty="0" err="1">
                <a:solidFill>
                  <a:srgbClr val="E4002B"/>
                </a:solidFill>
              </a:rPr>
              <a:t>Úhly</a:t>
            </a:r>
            <a:r>
              <a:rPr lang="en-GB" b="1" dirty="0">
                <a:solidFill>
                  <a:srgbClr val="E4002B"/>
                </a:solidFill>
              </a:rPr>
              <a:t> </a:t>
            </a:r>
            <a:r>
              <a:rPr lang="en-GB" b="1" dirty="0" err="1">
                <a:solidFill>
                  <a:srgbClr val="E4002B"/>
                </a:solidFill>
              </a:rPr>
              <a:t>ve</a:t>
            </a:r>
            <a:r>
              <a:rPr lang="en-GB" b="1" dirty="0">
                <a:solidFill>
                  <a:srgbClr val="E4002B"/>
                </a:solidFill>
              </a:rPr>
              <a:t> </a:t>
            </a:r>
            <a:r>
              <a:rPr lang="en-GB" b="1" dirty="0" err="1">
                <a:solidFill>
                  <a:srgbClr val="E4002B"/>
                </a:solidFill>
              </a:rPr>
              <a:t>dvanáctistěnu</a:t>
            </a:r>
            <a:endParaRPr lang="en-GB" b="1" dirty="0">
              <a:solidFill>
                <a:srgbClr val="E4002B"/>
              </a:solidFill>
            </a:endParaRPr>
          </a:p>
          <a:p>
            <a:endParaRPr lang="en-GB" b="1" dirty="0">
              <a:solidFill>
                <a:srgbClr val="E4002B"/>
              </a:solidFill>
            </a:endParaRPr>
          </a:p>
          <a:p>
            <a:endParaRPr lang="en-GB" dirty="0"/>
          </a:p>
          <a:p>
            <a:r>
              <a:rPr lang="en-GB" dirty="0"/>
              <a:t> </a:t>
            </a:r>
          </a:p>
        </p:txBody>
      </p:sp>
      <p:sp>
        <p:nvSpPr>
          <p:cNvPr id="15" name="Zástupný text 1">
            <a:extLst>
              <a:ext uri="{FF2B5EF4-FFF2-40B4-BE49-F238E27FC236}">
                <a16:creationId xmlns:a16="http://schemas.microsoft.com/office/drawing/2014/main" id="{C41D6254-1A52-4E51-B2FE-F4CE3A7FCF7F}"/>
              </a:ext>
            </a:extLst>
          </p:cNvPr>
          <p:cNvSpPr txBox="1">
            <a:spLocks/>
          </p:cNvSpPr>
          <p:nvPr/>
        </p:nvSpPr>
        <p:spPr>
          <a:xfrm>
            <a:off x="2660650" y="646627"/>
            <a:ext cx="11963400" cy="533400"/>
          </a:xfrm>
          <a:prstGeom prst="rect">
            <a:avLst/>
          </a:prstGeom>
        </p:spPr>
        <p:txBody>
          <a:bodyPr/>
          <a:lstStyle>
            <a:lvl1pPr marL="0" eaLnBrk="1" hangingPunct="1">
              <a:defRPr sz="3200" cap="all" baseline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>
                <a:solidFill>
                  <a:srgbClr val="E4002B"/>
                </a:solidFill>
              </a:rPr>
              <a:t>5 </a:t>
            </a:r>
            <a:r>
              <a:rPr lang="en-GB" b="1" err="1">
                <a:solidFill>
                  <a:srgbClr val="E4002B"/>
                </a:solidFill>
              </a:rPr>
              <a:t>PlatÓnSKÝCH</a:t>
            </a:r>
            <a:r>
              <a:rPr lang="en-GB" b="1">
                <a:solidFill>
                  <a:srgbClr val="E4002B"/>
                </a:solidFill>
              </a:rPr>
              <a:t> TĚLES</a:t>
            </a:r>
          </a:p>
        </p:txBody>
      </p:sp>
      <p:sp>
        <p:nvSpPr>
          <p:cNvPr id="293" name="TextBox 292">
            <a:extLst>
              <a:ext uri="{FF2B5EF4-FFF2-40B4-BE49-F238E27FC236}">
                <a16:creationId xmlns:a16="http://schemas.microsoft.com/office/drawing/2014/main" id="{BB483821-240B-42DA-95E3-C8671002B69A}"/>
              </a:ext>
            </a:extLst>
          </p:cNvPr>
          <p:cNvSpPr txBox="1"/>
          <p:nvPr/>
        </p:nvSpPr>
        <p:spPr>
          <a:xfrm>
            <a:off x="2682668" y="3502314"/>
            <a:ext cx="390744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Úhel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stěně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: 108°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Úhel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mezi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dvěma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hranami</a:t>
            </a:r>
            <a:r>
              <a:rPr 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uvnitř tělesa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: 121</a:t>
            </a:r>
            <a:r>
              <a:rPr lang="cs-CZ" sz="28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72°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D4694AA-4380-20E3-7F16-E5C9235D4667}"/>
              </a:ext>
            </a:extLst>
          </p:cNvPr>
          <p:cNvGrpSpPr/>
          <p:nvPr/>
        </p:nvGrpSpPr>
        <p:grpSpPr>
          <a:xfrm>
            <a:off x="2923258" y="5857668"/>
            <a:ext cx="2994728" cy="4805055"/>
            <a:chOff x="2882880" y="5078611"/>
            <a:chExt cx="3712786" cy="59571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7D5F336-AE52-75D8-725A-998AE497A2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2880" y="5078611"/>
              <a:ext cx="3712786" cy="277392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AC73FC2-AFF6-4F24-93E3-068DB52DB4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86919" y="8146040"/>
              <a:ext cx="3328704" cy="2889754"/>
            </a:xfrm>
            <a:prstGeom prst="rect">
              <a:avLst/>
            </a:prstGeom>
          </p:spPr>
        </p:pic>
      </p:grpSp>
      <p:sp>
        <p:nvSpPr>
          <p:cNvPr id="2" name="TextovéPole 1">
            <a:extLst>
              <a:ext uri="{FF2B5EF4-FFF2-40B4-BE49-F238E27FC236}">
                <a16:creationId xmlns:a16="http://schemas.microsoft.com/office/drawing/2014/main" id="{FEF4F2D5-DBFD-C0AD-556F-8AAE9E1D0C0E}"/>
              </a:ext>
            </a:extLst>
          </p:cNvPr>
          <p:cNvSpPr txBox="1"/>
          <p:nvPr/>
        </p:nvSpPr>
        <p:spPr>
          <a:xfrm>
            <a:off x="17684898" y="9381088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  <a:t>SPODNÍ POHLED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A856F0-1F85-1809-D253-B7B0A7D9BA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94850" y="5292725"/>
            <a:ext cx="914400" cy="7239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4EAEA69-02B0-EF48-398C-54E2AAF9AC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84898" y="8877014"/>
            <a:ext cx="1440160" cy="60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37612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1" id="{FAAB4A1F-C107-402A-99BD-3370893B8CD8}" vid="{66A7D2C6-9C59-4EC1-A85F-754417AD872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b2bfe16-683b-4847-b10d-9dc257a02ff6" xsi:nil="true"/>
    <lcf76f155ced4ddcb4097134ff3c332f xmlns="129dddb4-0da9-43ec-a805-4ff0349f8bc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436E27CCB69E74D991B553325D5B708" ma:contentTypeVersion="16" ma:contentTypeDescription="Vytvoří nový dokument" ma:contentTypeScope="" ma:versionID="7c65182c36930b1cc617a773b0fe1ffa">
  <xsd:schema xmlns:xsd="http://www.w3.org/2001/XMLSchema" xmlns:xs="http://www.w3.org/2001/XMLSchema" xmlns:p="http://schemas.microsoft.com/office/2006/metadata/properties" xmlns:ns2="129dddb4-0da9-43ec-a805-4ff0349f8bc4" xmlns:ns3="ab2bfe16-683b-4847-b10d-9dc257a02ff6" targetNamespace="http://schemas.microsoft.com/office/2006/metadata/properties" ma:root="true" ma:fieldsID="f088a4bdde6463dcac77b0c96e281406" ns2:_="" ns3:_="">
    <xsd:import namespace="129dddb4-0da9-43ec-a805-4ff0349f8bc4"/>
    <xsd:import namespace="ab2bfe16-683b-4847-b10d-9dc257a02f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9dddb4-0da9-43ec-a805-4ff0349f8b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Značky obrázků" ma:readOnly="false" ma:fieldId="{5cf76f15-5ced-4ddc-b409-7134ff3c332f}" ma:taxonomyMulti="true" ma:sspId="05144c32-5194-445f-8fa8-b47f4d440b8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2bfe16-683b-4847-b10d-9dc257a02ff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7d2962a-c268-4886-bc53-14a45390a5f0}" ma:internalName="TaxCatchAll" ma:showField="CatchAllData" ma:web="ab2bfe16-683b-4847-b10d-9dc257a02ff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9DDA2CE-F87F-401B-9AEA-10D18A2F4A7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4EFA67-017D-47DF-8BAF-12AABA432911}">
  <ds:schemaRefs>
    <ds:schemaRef ds:uri="http://schemas.openxmlformats.org/package/2006/metadata/core-properties"/>
    <ds:schemaRef ds:uri="http://www.w3.org/XML/1998/namespace"/>
    <ds:schemaRef ds:uri="http://schemas.microsoft.com/sharepoint/v3"/>
    <ds:schemaRef ds:uri="http://purl.org/dc/terms/"/>
    <ds:schemaRef ds:uri="http://purl.org/dc/elements/1.1/"/>
    <ds:schemaRef ds:uri="http://schemas.microsoft.com/office/2006/documentManagement/types"/>
    <ds:schemaRef ds:uri="ff6c39ea-885f-4506-9501-a110e9885fd2"/>
    <ds:schemaRef ds:uri="http://schemas.microsoft.com/office/2006/metadata/properties"/>
    <ds:schemaRef ds:uri="http://schemas.microsoft.com/office/infopath/2007/PartnerControls"/>
    <ds:schemaRef ds:uri="207d6913-c611-4759-8717-cffcaf8b3eb2"/>
    <ds:schemaRef ds:uri="http://purl.org/dc/dcmitype/"/>
    <ds:schemaRef ds:uri="ab2bfe16-683b-4847-b10d-9dc257a02ff6"/>
    <ds:schemaRef ds:uri="129dddb4-0da9-43ec-a805-4ff0349f8bc4"/>
  </ds:schemaRefs>
</ds:datastoreItem>
</file>

<file path=customXml/itemProps3.xml><?xml version="1.0" encoding="utf-8"?>
<ds:datastoreItem xmlns:ds="http://schemas.openxmlformats.org/officeDocument/2006/customXml" ds:itemID="{AF7C6C16-D356-4851-8CFA-ADC8133137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9dddb4-0da9-43ec-a805-4ff0349f8bc4"/>
    <ds:schemaRef ds:uri="ab2bfe16-683b-4847-b10d-9dc257a02f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</Template>
  <TotalTime>26846</TotalTime>
  <Words>669</Words>
  <Application>Microsoft Office PowerPoint</Application>
  <PresentationFormat>Custom</PresentationFormat>
  <Paragraphs>179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Symbol</vt:lpstr>
      <vt:lpstr>Motiv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Ross Hunter</dc:creator>
  <cp:lastModifiedBy>Lucie Košková</cp:lastModifiedBy>
  <cp:revision>117</cp:revision>
  <dcterms:created xsi:type="dcterms:W3CDTF">2021-04-20T09:59:07Z</dcterms:created>
  <dcterms:modified xsi:type="dcterms:W3CDTF">2023-04-08T12:04:39Z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2019-08-08T00:00:00Z</vt:filetime>
  </property>
  <property fmtid="{D5CDD505-2E9C-101B-9397-08002B2CF9AE}" pid="3" name="Creator">
    <vt:lpwstr>Adobe InDesign CC 14.0 (Windows)</vt:lpwstr>
  </property>
  <property fmtid="{D5CDD505-2E9C-101B-9397-08002B2CF9AE}" pid="4" name="LastSaved">
    <vt:filetime>2019-08-08T00:00:00Z</vt:filetime>
  </property>
  <property fmtid="{D5CDD505-2E9C-101B-9397-08002B2CF9AE}" pid="5" name="ContentTypeId">
    <vt:lpwstr>0x0101002436E27CCB69E74D991B553325D5B708</vt:lpwstr>
  </property>
  <property fmtid="{D5CDD505-2E9C-101B-9397-08002B2CF9AE}" pid="6" name="MediaServiceImageTags">
    <vt:lpwstr/>
  </property>
</Properties>
</file>